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76" r:id="rId6"/>
    <p:sldMasterId id="2147483684" r:id="rId7"/>
    <p:sldMasterId id="2147483714" r:id="rId8"/>
  </p:sldMasterIdLst>
  <p:notesMasterIdLst>
    <p:notesMasterId r:id="rId35"/>
  </p:notesMasterIdLst>
  <p:sldIdLst>
    <p:sldId id="1068" r:id="rId9"/>
    <p:sldId id="286" r:id="rId10"/>
    <p:sldId id="285" r:id="rId11"/>
    <p:sldId id="284" r:id="rId12"/>
    <p:sldId id="283" r:id="rId13"/>
    <p:sldId id="298" r:id="rId14"/>
    <p:sldId id="306" r:id="rId15"/>
    <p:sldId id="328" r:id="rId16"/>
    <p:sldId id="307" r:id="rId17"/>
    <p:sldId id="308" r:id="rId18"/>
    <p:sldId id="309" r:id="rId19"/>
    <p:sldId id="310" r:id="rId20"/>
    <p:sldId id="317" r:id="rId21"/>
    <p:sldId id="320" r:id="rId22"/>
    <p:sldId id="330" r:id="rId23"/>
    <p:sldId id="327" r:id="rId24"/>
    <p:sldId id="329" r:id="rId25"/>
    <p:sldId id="331" r:id="rId26"/>
    <p:sldId id="1069" r:id="rId27"/>
    <p:sldId id="282" r:id="rId28"/>
    <p:sldId id="1070" r:id="rId29"/>
    <p:sldId id="290" r:id="rId30"/>
    <p:sldId id="289" r:id="rId31"/>
    <p:sldId id="288" r:id="rId32"/>
    <p:sldId id="287" r:id="rId33"/>
    <p:sldId id="2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Scally" initials="AS" lastIdx="1" clrIdx="0">
    <p:extLst>
      <p:ext uri="{19B8F6BF-5375-455C-9EA6-DF929625EA0E}">
        <p15:presenceInfo xmlns:p15="http://schemas.microsoft.com/office/powerpoint/2012/main" userId="S::ascally@cardon.us::b4556da7-74d6-4b97-aff4-2bc9d2b0c5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8858A-CC13-42D9-9AD9-2B9D96FE5B67}" v="7" dt="2023-09-12T20:20:57.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19" autoAdjust="0"/>
  </p:normalViewPr>
  <p:slideViewPr>
    <p:cSldViewPr snapToGrid="0">
      <p:cViewPr varScale="1">
        <p:scale>
          <a:sx n="68" d="100"/>
          <a:sy n="68"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5T14:39:55.352" idx="1">
    <p:pos x="7269" y="403"/>
    <p:text/>
    <p:extLst>
      <p:ext uri="{C676402C-5697-4E1C-873F-D02D1690AC5C}">
        <p15:threadingInfo xmlns:p15="http://schemas.microsoft.com/office/powerpoint/2012/main" timeZoneBias="240"/>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05A75-D079-4BD2-BB45-96930682D431}"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74AA876-2646-444B-A53B-7746929EAE72}">
      <dgm:prSet/>
      <dgm:spPr/>
      <dgm:t>
        <a:bodyPr/>
        <a:lstStyle/>
        <a:p>
          <a:r>
            <a:rPr lang="en-US" dirty="0"/>
            <a:t>After Hours MD coverage</a:t>
          </a:r>
        </a:p>
      </dgm:t>
    </dgm:pt>
    <dgm:pt modelId="{80D47F37-7CC5-4D17-B5BE-1436887A8B2E}" type="parTrans" cxnId="{9B937C9B-ADD2-45B4-9817-633C41B43B78}">
      <dgm:prSet/>
      <dgm:spPr/>
      <dgm:t>
        <a:bodyPr/>
        <a:lstStyle/>
        <a:p>
          <a:endParaRPr lang="en-US"/>
        </a:p>
      </dgm:t>
    </dgm:pt>
    <dgm:pt modelId="{ABDDC282-F9EA-4550-B0C9-C5BF949C1553}" type="sibTrans" cxnId="{9B937C9B-ADD2-45B4-9817-633C41B43B78}">
      <dgm:prSet/>
      <dgm:spPr/>
      <dgm:t>
        <a:bodyPr/>
        <a:lstStyle/>
        <a:p>
          <a:endParaRPr lang="en-US"/>
        </a:p>
      </dgm:t>
    </dgm:pt>
    <dgm:pt modelId="{A2FD44E7-EEAA-4516-BB93-D514B48263B7}">
      <dgm:prSet/>
      <dgm:spPr/>
      <dgm:t>
        <a:bodyPr/>
        <a:lstStyle/>
        <a:p>
          <a:r>
            <a:rPr lang="en-US" dirty="0"/>
            <a:t>Video Consults via iPad</a:t>
          </a:r>
        </a:p>
      </dgm:t>
    </dgm:pt>
    <dgm:pt modelId="{C842C21F-F529-4291-AC31-7F075598F62D}" type="parTrans" cxnId="{66802C92-19C2-42F8-8481-30931968F90C}">
      <dgm:prSet/>
      <dgm:spPr/>
      <dgm:t>
        <a:bodyPr/>
        <a:lstStyle/>
        <a:p>
          <a:endParaRPr lang="en-US"/>
        </a:p>
      </dgm:t>
    </dgm:pt>
    <dgm:pt modelId="{F13B56AE-E67B-407A-A81B-9EBC3A068768}" type="sibTrans" cxnId="{66802C92-19C2-42F8-8481-30931968F90C}">
      <dgm:prSet/>
      <dgm:spPr/>
      <dgm:t>
        <a:bodyPr/>
        <a:lstStyle/>
        <a:p>
          <a:endParaRPr lang="en-US"/>
        </a:p>
      </dgm:t>
    </dgm:pt>
    <dgm:pt modelId="{D7CC6D99-206A-4DA6-BC53-13B2E70A8B48}">
      <dgm:prSet/>
      <dgm:spPr/>
      <dgm:t>
        <a:bodyPr/>
        <a:lstStyle/>
        <a:p>
          <a:r>
            <a:rPr lang="en-US" dirty="0"/>
            <a:t>Detailed Physician Notes/Orders</a:t>
          </a:r>
        </a:p>
      </dgm:t>
    </dgm:pt>
    <dgm:pt modelId="{E0841F5F-FE62-40A9-9595-C36CFE1FDA45}" type="parTrans" cxnId="{33510F8B-E484-48B1-A60A-B1F66349A1D2}">
      <dgm:prSet/>
      <dgm:spPr/>
      <dgm:t>
        <a:bodyPr/>
        <a:lstStyle/>
        <a:p>
          <a:endParaRPr lang="en-US"/>
        </a:p>
      </dgm:t>
    </dgm:pt>
    <dgm:pt modelId="{72F360B1-BAFF-4079-803F-048126209FAC}" type="sibTrans" cxnId="{33510F8B-E484-48B1-A60A-B1F66349A1D2}">
      <dgm:prSet/>
      <dgm:spPr/>
      <dgm:t>
        <a:bodyPr/>
        <a:lstStyle/>
        <a:p>
          <a:endParaRPr lang="en-US"/>
        </a:p>
      </dgm:t>
    </dgm:pt>
    <dgm:pt modelId="{319CDBBF-9A21-4CB0-8D66-9A65A9ACD967}">
      <dgm:prSet/>
      <dgm:spPr/>
      <dgm:t>
        <a:bodyPr/>
        <a:lstStyle/>
        <a:p>
          <a:r>
            <a:rPr lang="en-US" dirty="0"/>
            <a:t>Care Coordination with Primary Physician</a:t>
          </a:r>
        </a:p>
      </dgm:t>
    </dgm:pt>
    <dgm:pt modelId="{F82BE209-86C3-46B3-942D-A75AA57CC225}" type="parTrans" cxnId="{D70ABFE7-441C-4C04-BF5A-388C244E9105}">
      <dgm:prSet/>
      <dgm:spPr/>
      <dgm:t>
        <a:bodyPr/>
        <a:lstStyle/>
        <a:p>
          <a:endParaRPr lang="en-US"/>
        </a:p>
      </dgm:t>
    </dgm:pt>
    <dgm:pt modelId="{C3CE48D7-6F2A-45D3-8B7C-975B46025E21}" type="sibTrans" cxnId="{D70ABFE7-441C-4C04-BF5A-388C244E9105}">
      <dgm:prSet/>
      <dgm:spPr/>
      <dgm:t>
        <a:bodyPr/>
        <a:lstStyle/>
        <a:p>
          <a:endParaRPr lang="en-US"/>
        </a:p>
      </dgm:t>
    </dgm:pt>
    <dgm:pt modelId="{266F3339-3CEA-40E0-823D-DB0A9CC5D8F2}">
      <dgm:prSet/>
      <dgm:spPr/>
      <dgm:t>
        <a:bodyPr/>
        <a:lstStyle/>
        <a:p>
          <a:r>
            <a:rPr lang="en-US" dirty="0"/>
            <a:t>Reduced Readmissions to the Hospital</a:t>
          </a:r>
        </a:p>
      </dgm:t>
    </dgm:pt>
    <dgm:pt modelId="{8E95D033-8241-4FC4-8688-B47411410E7A}" type="parTrans" cxnId="{515CAD06-DA3F-4004-AA54-B7E4381C1285}">
      <dgm:prSet/>
      <dgm:spPr/>
      <dgm:t>
        <a:bodyPr/>
        <a:lstStyle/>
        <a:p>
          <a:endParaRPr lang="en-US"/>
        </a:p>
      </dgm:t>
    </dgm:pt>
    <dgm:pt modelId="{24910F15-1C10-434F-B9D0-BF5A71A10FF1}" type="sibTrans" cxnId="{515CAD06-DA3F-4004-AA54-B7E4381C1285}">
      <dgm:prSet/>
      <dgm:spPr/>
      <dgm:t>
        <a:bodyPr/>
        <a:lstStyle/>
        <a:p>
          <a:endParaRPr lang="en-US"/>
        </a:p>
      </dgm:t>
    </dgm:pt>
    <dgm:pt modelId="{19811342-F703-4AD6-9C1F-EFC0B0547C1A}">
      <dgm:prSet/>
      <dgm:spPr/>
      <dgm:t>
        <a:bodyPr/>
        <a:lstStyle/>
        <a:p>
          <a:r>
            <a:rPr lang="en-US" dirty="0"/>
            <a:t>EMR integration</a:t>
          </a:r>
        </a:p>
      </dgm:t>
    </dgm:pt>
    <dgm:pt modelId="{B4F891F1-DD87-4A69-823A-B87D2BA63E64}" type="parTrans" cxnId="{A357647C-79B1-453C-9832-75C5F8D04241}">
      <dgm:prSet/>
      <dgm:spPr/>
      <dgm:t>
        <a:bodyPr/>
        <a:lstStyle/>
        <a:p>
          <a:endParaRPr lang="en-US"/>
        </a:p>
      </dgm:t>
    </dgm:pt>
    <dgm:pt modelId="{13DD6607-01FC-4F4D-ACBA-6D1EEED5B736}" type="sibTrans" cxnId="{A357647C-79B1-453C-9832-75C5F8D04241}">
      <dgm:prSet/>
      <dgm:spPr/>
      <dgm:t>
        <a:bodyPr/>
        <a:lstStyle/>
        <a:p>
          <a:endParaRPr lang="en-US"/>
        </a:p>
      </dgm:t>
    </dgm:pt>
    <dgm:pt modelId="{7E70DFDE-E354-4379-9C8F-C17B8550B87F}">
      <dgm:prSet/>
      <dgm:spPr/>
      <dgm:t>
        <a:bodyPr/>
        <a:lstStyle/>
        <a:p>
          <a:r>
            <a:rPr lang="en-US" dirty="0"/>
            <a:t>Resident satisfaction</a:t>
          </a:r>
        </a:p>
      </dgm:t>
    </dgm:pt>
    <dgm:pt modelId="{5EBF1F0B-9E01-44AF-B6FD-5B0AD4A03721}" type="parTrans" cxnId="{FFA2CC15-B4DD-4142-ABDC-CDBE3E9D5E64}">
      <dgm:prSet/>
      <dgm:spPr/>
      <dgm:t>
        <a:bodyPr/>
        <a:lstStyle/>
        <a:p>
          <a:endParaRPr lang="en-US"/>
        </a:p>
      </dgm:t>
    </dgm:pt>
    <dgm:pt modelId="{C495F8B5-01D8-46FF-BEE9-1C775E82D936}" type="sibTrans" cxnId="{FFA2CC15-B4DD-4142-ABDC-CDBE3E9D5E64}">
      <dgm:prSet/>
      <dgm:spPr/>
      <dgm:t>
        <a:bodyPr/>
        <a:lstStyle/>
        <a:p>
          <a:endParaRPr lang="en-US"/>
        </a:p>
      </dgm:t>
    </dgm:pt>
    <dgm:pt modelId="{67D56BB4-0AF2-495E-9CD4-00F062B35C63}">
      <dgm:prSet/>
      <dgm:spPr/>
      <dgm:t>
        <a:bodyPr/>
        <a:lstStyle/>
        <a:p>
          <a:r>
            <a:rPr lang="en-US" dirty="0"/>
            <a:t>Comforts family</a:t>
          </a:r>
        </a:p>
      </dgm:t>
    </dgm:pt>
    <dgm:pt modelId="{851C440D-F17D-4130-9AB0-C9EC22E98B8F}" type="parTrans" cxnId="{D3E4931D-DE85-4DE7-84CE-ECABE5F36ECA}">
      <dgm:prSet/>
      <dgm:spPr/>
      <dgm:t>
        <a:bodyPr/>
        <a:lstStyle/>
        <a:p>
          <a:endParaRPr lang="en-US"/>
        </a:p>
      </dgm:t>
    </dgm:pt>
    <dgm:pt modelId="{0C588C98-AB95-4092-824C-27CF0220DCB4}" type="sibTrans" cxnId="{D3E4931D-DE85-4DE7-84CE-ECABE5F36ECA}">
      <dgm:prSet/>
      <dgm:spPr/>
      <dgm:t>
        <a:bodyPr/>
        <a:lstStyle/>
        <a:p>
          <a:endParaRPr lang="en-US"/>
        </a:p>
      </dgm:t>
    </dgm:pt>
    <dgm:pt modelId="{3DFC4A69-4820-4905-A4CF-0AE5FAE08AF4}">
      <dgm:prSet/>
      <dgm:spPr/>
      <dgm:t>
        <a:bodyPr/>
        <a:lstStyle/>
        <a:p>
          <a:r>
            <a:rPr lang="en-US" dirty="0"/>
            <a:t>Staff satisfaction</a:t>
          </a:r>
        </a:p>
      </dgm:t>
    </dgm:pt>
    <dgm:pt modelId="{14BA580C-EEB2-4CD1-B767-FCAD9B3D9FDD}" type="parTrans" cxnId="{6F4A2BE6-33DA-4A63-A23E-2655183AA373}">
      <dgm:prSet/>
      <dgm:spPr/>
      <dgm:t>
        <a:bodyPr/>
        <a:lstStyle/>
        <a:p>
          <a:endParaRPr lang="en-US"/>
        </a:p>
      </dgm:t>
    </dgm:pt>
    <dgm:pt modelId="{FB922358-0632-48C4-B186-ED93E77328F8}" type="sibTrans" cxnId="{6F4A2BE6-33DA-4A63-A23E-2655183AA373}">
      <dgm:prSet/>
      <dgm:spPr/>
      <dgm:t>
        <a:bodyPr/>
        <a:lstStyle/>
        <a:p>
          <a:endParaRPr lang="en-US"/>
        </a:p>
      </dgm:t>
    </dgm:pt>
    <dgm:pt modelId="{5EFEAD03-2E6B-48D2-8199-5CD1C1BAAE17}">
      <dgm:prSet/>
      <dgm:spPr/>
      <dgm:t>
        <a:bodyPr/>
        <a:lstStyle/>
        <a:p>
          <a:r>
            <a:rPr lang="en-US" dirty="0"/>
            <a:t>Provider Calls ED to give report </a:t>
          </a:r>
        </a:p>
      </dgm:t>
    </dgm:pt>
    <dgm:pt modelId="{E343D741-EBB1-4FFF-AD6B-0FCA84163C4C}" type="parTrans" cxnId="{0CB00C0F-F76C-40FA-99A9-93EB801C59C0}">
      <dgm:prSet/>
      <dgm:spPr/>
      <dgm:t>
        <a:bodyPr/>
        <a:lstStyle/>
        <a:p>
          <a:endParaRPr lang="en-US"/>
        </a:p>
      </dgm:t>
    </dgm:pt>
    <dgm:pt modelId="{0E769AAE-12A3-43B0-90DB-12D1BE9A38A3}" type="sibTrans" cxnId="{0CB00C0F-F76C-40FA-99A9-93EB801C59C0}">
      <dgm:prSet/>
      <dgm:spPr/>
      <dgm:t>
        <a:bodyPr/>
        <a:lstStyle/>
        <a:p>
          <a:endParaRPr lang="en-US"/>
        </a:p>
      </dgm:t>
    </dgm:pt>
    <dgm:pt modelId="{BB927469-EBAB-41B0-AAD2-6351A569D12F}" type="pres">
      <dgm:prSet presAssocID="{62905A75-D079-4BD2-BB45-96930682D431}" presName="Name0" presStyleCnt="0">
        <dgm:presLayoutVars>
          <dgm:dir/>
          <dgm:resizeHandles val="exact"/>
        </dgm:presLayoutVars>
      </dgm:prSet>
      <dgm:spPr/>
    </dgm:pt>
    <dgm:pt modelId="{00743F97-6CC3-4C04-BEC2-110ACE2E30CE}" type="pres">
      <dgm:prSet presAssocID="{874AA876-2646-444B-A53B-7746929EAE72}" presName="node" presStyleLbl="node1" presStyleIdx="0" presStyleCnt="10">
        <dgm:presLayoutVars>
          <dgm:bulletEnabled val="1"/>
        </dgm:presLayoutVars>
      </dgm:prSet>
      <dgm:spPr/>
    </dgm:pt>
    <dgm:pt modelId="{A90E4EB6-CB1C-4F61-A3EB-CC56BB24457C}" type="pres">
      <dgm:prSet presAssocID="{ABDDC282-F9EA-4550-B0C9-C5BF949C1553}" presName="sibTrans" presStyleLbl="sibTrans1D1" presStyleIdx="0" presStyleCnt="9"/>
      <dgm:spPr/>
    </dgm:pt>
    <dgm:pt modelId="{76EDE5CB-3252-4B73-ABCA-57BEF1C85C8A}" type="pres">
      <dgm:prSet presAssocID="{ABDDC282-F9EA-4550-B0C9-C5BF949C1553}" presName="connectorText" presStyleLbl="sibTrans1D1" presStyleIdx="0" presStyleCnt="9"/>
      <dgm:spPr/>
    </dgm:pt>
    <dgm:pt modelId="{C66950DB-EAA5-4382-92B2-8057020E437E}" type="pres">
      <dgm:prSet presAssocID="{A2FD44E7-EEAA-4516-BB93-D514B48263B7}" presName="node" presStyleLbl="node1" presStyleIdx="1" presStyleCnt="10">
        <dgm:presLayoutVars>
          <dgm:bulletEnabled val="1"/>
        </dgm:presLayoutVars>
      </dgm:prSet>
      <dgm:spPr/>
    </dgm:pt>
    <dgm:pt modelId="{899B9D89-4A4F-4135-8100-6A57DF143A03}" type="pres">
      <dgm:prSet presAssocID="{F13B56AE-E67B-407A-A81B-9EBC3A068768}" presName="sibTrans" presStyleLbl="sibTrans1D1" presStyleIdx="1" presStyleCnt="9"/>
      <dgm:spPr/>
    </dgm:pt>
    <dgm:pt modelId="{0C93E2CD-84C8-4E34-82AE-BC2BDE07A791}" type="pres">
      <dgm:prSet presAssocID="{F13B56AE-E67B-407A-A81B-9EBC3A068768}" presName="connectorText" presStyleLbl="sibTrans1D1" presStyleIdx="1" presStyleCnt="9"/>
      <dgm:spPr/>
    </dgm:pt>
    <dgm:pt modelId="{08E361D4-BBA9-43C6-8475-05B74BB3A19F}" type="pres">
      <dgm:prSet presAssocID="{D7CC6D99-206A-4DA6-BC53-13B2E70A8B48}" presName="node" presStyleLbl="node1" presStyleIdx="2" presStyleCnt="10">
        <dgm:presLayoutVars>
          <dgm:bulletEnabled val="1"/>
        </dgm:presLayoutVars>
      </dgm:prSet>
      <dgm:spPr/>
    </dgm:pt>
    <dgm:pt modelId="{511B84FE-283B-41BF-8325-88E468A2CD3E}" type="pres">
      <dgm:prSet presAssocID="{72F360B1-BAFF-4079-803F-048126209FAC}" presName="sibTrans" presStyleLbl="sibTrans1D1" presStyleIdx="2" presStyleCnt="9"/>
      <dgm:spPr/>
    </dgm:pt>
    <dgm:pt modelId="{031348A9-4EF8-42DD-9FC9-59ECA9E85C12}" type="pres">
      <dgm:prSet presAssocID="{72F360B1-BAFF-4079-803F-048126209FAC}" presName="connectorText" presStyleLbl="sibTrans1D1" presStyleIdx="2" presStyleCnt="9"/>
      <dgm:spPr/>
    </dgm:pt>
    <dgm:pt modelId="{87A40063-C1EE-4A5A-AE1C-16088AAAAED0}" type="pres">
      <dgm:prSet presAssocID="{319CDBBF-9A21-4CB0-8D66-9A65A9ACD967}" presName="node" presStyleLbl="node1" presStyleIdx="3" presStyleCnt="10">
        <dgm:presLayoutVars>
          <dgm:bulletEnabled val="1"/>
        </dgm:presLayoutVars>
      </dgm:prSet>
      <dgm:spPr/>
    </dgm:pt>
    <dgm:pt modelId="{A47681B7-97C4-441B-902D-D1268E40E38B}" type="pres">
      <dgm:prSet presAssocID="{C3CE48D7-6F2A-45D3-8B7C-975B46025E21}" presName="sibTrans" presStyleLbl="sibTrans1D1" presStyleIdx="3" presStyleCnt="9"/>
      <dgm:spPr/>
    </dgm:pt>
    <dgm:pt modelId="{3B41F487-83F0-4502-92A8-A3457CB490AF}" type="pres">
      <dgm:prSet presAssocID="{C3CE48D7-6F2A-45D3-8B7C-975B46025E21}" presName="connectorText" presStyleLbl="sibTrans1D1" presStyleIdx="3" presStyleCnt="9"/>
      <dgm:spPr/>
    </dgm:pt>
    <dgm:pt modelId="{8BD8EABC-A140-4B98-92EA-D98CD42A83D4}" type="pres">
      <dgm:prSet presAssocID="{266F3339-3CEA-40E0-823D-DB0A9CC5D8F2}" presName="node" presStyleLbl="node1" presStyleIdx="4" presStyleCnt="10">
        <dgm:presLayoutVars>
          <dgm:bulletEnabled val="1"/>
        </dgm:presLayoutVars>
      </dgm:prSet>
      <dgm:spPr/>
    </dgm:pt>
    <dgm:pt modelId="{675FDC6D-9B71-4C6E-B7AA-67AF3F6DAAAA}" type="pres">
      <dgm:prSet presAssocID="{24910F15-1C10-434F-B9D0-BF5A71A10FF1}" presName="sibTrans" presStyleLbl="sibTrans1D1" presStyleIdx="4" presStyleCnt="9"/>
      <dgm:spPr/>
    </dgm:pt>
    <dgm:pt modelId="{30E9A3B3-F34B-4935-ABC5-A0D1120F35DB}" type="pres">
      <dgm:prSet presAssocID="{24910F15-1C10-434F-B9D0-BF5A71A10FF1}" presName="connectorText" presStyleLbl="sibTrans1D1" presStyleIdx="4" presStyleCnt="9"/>
      <dgm:spPr/>
    </dgm:pt>
    <dgm:pt modelId="{4FFCA3F2-4328-444B-8205-398226EDFE9D}" type="pres">
      <dgm:prSet presAssocID="{19811342-F703-4AD6-9C1F-EFC0B0547C1A}" presName="node" presStyleLbl="node1" presStyleIdx="5" presStyleCnt="10">
        <dgm:presLayoutVars>
          <dgm:bulletEnabled val="1"/>
        </dgm:presLayoutVars>
      </dgm:prSet>
      <dgm:spPr/>
    </dgm:pt>
    <dgm:pt modelId="{F341CBE9-5DF8-414B-A599-7C60C0A9DF5E}" type="pres">
      <dgm:prSet presAssocID="{13DD6607-01FC-4F4D-ACBA-6D1EEED5B736}" presName="sibTrans" presStyleLbl="sibTrans1D1" presStyleIdx="5" presStyleCnt="9"/>
      <dgm:spPr/>
    </dgm:pt>
    <dgm:pt modelId="{34BF1583-644C-43C4-A13C-BDF5AC22CC33}" type="pres">
      <dgm:prSet presAssocID="{13DD6607-01FC-4F4D-ACBA-6D1EEED5B736}" presName="connectorText" presStyleLbl="sibTrans1D1" presStyleIdx="5" presStyleCnt="9"/>
      <dgm:spPr/>
    </dgm:pt>
    <dgm:pt modelId="{7684CBB5-7EAE-4208-A108-FD35A6C7C86C}" type="pres">
      <dgm:prSet presAssocID="{7E70DFDE-E354-4379-9C8F-C17B8550B87F}" presName="node" presStyleLbl="node1" presStyleIdx="6" presStyleCnt="10">
        <dgm:presLayoutVars>
          <dgm:bulletEnabled val="1"/>
        </dgm:presLayoutVars>
      </dgm:prSet>
      <dgm:spPr/>
    </dgm:pt>
    <dgm:pt modelId="{19B385D7-4C89-4A8A-B94E-7DD369F4AB32}" type="pres">
      <dgm:prSet presAssocID="{C495F8B5-01D8-46FF-BEE9-1C775E82D936}" presName="sibTrans" presStyleLbl="sibTrans1D1" presStyleIdx="6" presStyleCnt="9"/>
      <dgm:spPr/>
    </dgm:pt>
    <dgm:pt modelId="{1365473A-D15A-4545-ADFA-7955289CE4EA}" type="pres">
      <dgm:prSet presAssocID="{C495F8B5-01D8-46FF-BEE9-1C775E82D936}" presName="connectorText" presStyleLbl="sibTrans1D1" presStyleIdx="6" presStyleCnt="9"/>
      <dgm:spPr/>
    </dgm:pt>
    <dgm:pt modelId="{F3BB716A-1AC6-4A60-B321-146F7BF223D3}" type="pres">
      <dgm:prSet presAssocID="{3DFC4A69-4820-4905-A4CF-0AE5FAE08AF4}" presName="node" presStyleLbl="node1" presStyleIdx="7" presStyleCnt="10">
        <dgm:presLayoutVars>
          <dgm:bulletEnabled val="1"/>
        </dgm:presLayoutVars>
      </dgm:prSet>
      <dgm:spPr/>
    </dgm:pt>
    <dgm:pt modelId="{8074046E-8B3D-4203-BED6-96E2C77FA6F8}" type="pres">
      <dgm:prSet presAssocID="{FB922358-0632-48C4-B186-ED93E77328F8}" presName="sibTrans" presStyleLbl="sibTrans1D1" presStyleIdx="7" presStyleCnt="9"/>
      <dgm:spPr/>
    </dgm:pt>
    <dgm:pt modelId="{8A4C3A34-D7A6-4F74-AD86-50EBEFD5F5D1}" type="pres">
      <dgm:prSet presAssocID="{FB922358-0632-48C4-B186-ED93E77328F8}" presName="connectorText" presStyleLbl="sibTrans1D1" presStyleIdx="7" presStyleCnt="9"/>
      <dgm:spPr/>
    </dgm:pt>
    <dgm:pt modelId="{70969DAF-082F-4B06-8451-EDD64892F363}" type="pres">
      <dgm:prSet presAssocID="{67D56BB4-0AF2-495E-9CD4-00F062B35C63}" presName="node" presStyleLbl="node1" presStyleIdx="8" presStyleCnt="10">
        <dgm:presLayoutVars>
          <dgm:bulletEnabled val="1"/>
        </dgm:presLayoutVars>
      </dgm:prSet>
      <dgm:spPr/>
    </dgm:pt>
    <dgm:pt modelId="{AE5BE993-1A32-4C94-B1FE-0B85AACD71AB}" type="pres">
      <dgm:prSet presAssocID="{0C588C98-AB95-4092-824C-27CF0220DCB4}" presName="sibTrans" presStyleLbl="sibTrans1D1" presStyleIdx="8" presStyleCnt="9"/>
      <dgm:spPr/>
    </dgm:pt>
    <dgm:pt modelId="{A69E26F2-E824-4C5A-9001-28E97CF79BD2}" type="pres">
      <dgm:prSet presAssocID="{0C588C98-AB95-4092-824C-27CF0220DCB4}" presName="connectorText" presStyleLbl="sibTrans1D1" presStyleIdx="8" presStyleCnt="9"/>
      <dgm:spPr/>
    </dgm:pt>
    <dgm:pt modelId="{F200106D-7D5C-45D3-82B9-93E1C25E3757}" type="pres">
      <dgm:prSet presAssocID="{5EFEAD03-2E6B-48D2-8199-5CD1C1BAAE17}" presName="node" presStyleLbl="node1" presStyleIdx="9" presStyleCnt="10">
        <dgm:presLayoutVars>
          <dgm:bulletEnabled val="1"/>
        </dgm:presLayoutVars>
      </dgm:prSet>
      <dgm:spPr/>
    </dgm:pt>
  </dgm:ptLst>
  <dgm:cxnLst>
    <dgm:cxn modelId="{0D215003-A860-48C8-A5FD-4C5137C59F2A}" type="presOf" srcId="{13DD6607-01FC-4F4D-ACBA-6D1EEED5B736}" destId="{34BF1583-644C-43C4-A13C-BDF5AC22CC33}" srcOrd="1" destOrd="0" presId="urn:microsoft.com/office/officeart/2016/7/layout/RepeatingBendingProcessNew"/>
    <dgm:cxn modelId="{515CAD06-DA3F-4004-AA54-B7E4381C1285}" srcId="{62905A75-D079-4BD2-BB45-96930682D431}" destId="{266F3339-3CEA-40E0-823D-DB0A9CC5D8F2}" srcOrd="4" destOrd="0" parTransId="{8E95D033-8241-4FC4-8688-B47411410E7A}" sibTransId="{24910F15-1C10-434F-B9D0-BF5A71A10FF1}"/>
    <dgm:cxn modelId="{0CB00C0F-F76C-40FA-99A9-93EB801C59C0}" srcId="{62905A75-D079-4BD2-BB45-96930682D431}" destId="{5EFEAD03-2E6B-48D2-8199-5CD1C1BAAE17}" srcOrd="9" destOrd="0" parTransId="{E343D741-EBB1-4FFF-AD6B-0FCA84163C4C}" sibTransId="{0E769AAE-12A3-43B0-90DB-12D1BE9A38A3}"/>
    <dgm:cxn modelId="{4E4C7213-84D9-44E7-AD29-B535511061B2}" type="presOf" srcId="{0C588C98-AB95-4092-824C-27CF0220DCB4}" destId="{A69E26F2-E824-4C5A-9001-28E97CF79BD2}" srcOrd="1" destOrd="0" presId="urn:microsoft.com/office/officeart/2016/7/layout/RepeatingBendingProcessNew"/>
    <dgm:cxn modelId="{FFA2CC15-B4DD-4142-ABDC-CDBE3E9D5E64}" srcId="{62905A75-D079-4BD2-BB45-96930682D431}" destId="{7E70DFDE-E354-4379-9C8F-C17B8550B87F}" srcOrd="6" destOrd="0" parTransId="{5EBF1F0B-9E01-44AF-B6FD-5B0AD4A03721}" sibTransId="{C495F8B5-01D8-46FF-BEE9-1C775E82D936}"/>
    <dgm:cxn modelId="{08F1791A-19F0-4682-BD2C-F7279DEDA962}" type="presOf" srcId="{A2FD44E7-EEAA-4516-BB93-D514B48263B7}" destId="{C66950DB-EAA5-4382-92B2-8057020E437E}" srcOrd="0" destOrd="0" presId="urn:microsoft.com/office/officeart/2016/7/layout/RepeatingBendingProcessNew"/>
    <dgm:cxn modelId="{D3E4931D-DE85-4DE7-84CE-ECABE5F36ECA}" srcId="{62905A75-D079-4BD2-BB45-96930682D431}" destId="{67D56BB4-0AF2-495E-9CD4-00F062B35C63}" srcOrd="8" destOrd="0" parTransId="{851C440D-F17D-4130-9AB0-C9EC22E98B8F}" sibTransId="{0C588C98-AB95-4092-824C-27CF0220DCB4}"/>
    <dgm:cxn modelId="{398EFF30-7106-4082-89D9-61C316A66212}" type="presOf" srcId="{13DD6607-01FC-4F4D-ACBA-6D1EEED5B736}" destId="{F341CBE9-5DF8-414B-A599-7C60C0A9DF5E}" srcOrd="0" destOrd="0" presId="urn:microsoft.com/office/officeart/2016/7/layout/RepeatingBendingProcessNew"/>
    <dgm:cxn modelId="{C3B6A835-2BEA-41B0-BE62-309109E5C156}" type="presOf" srcId="{19811342-F703-4AD6-9C1F-EFC0B0547C1A}" destId="{4FFCA3F2-4328-444B-8205-398226EDFE9D}" srcOrd="0" destOrd="0" presId="urn:microsoft.com/office/officeart/2016/7/layout/RepeatingBendingProcessNew"/>
    <dgm:cxn modelId="{39E4D135-98D2-4232-A244-D6CB22A5B392}" type="presOf" srcId="{C495F8B5-01D8-46FF-BEE9-1C775E82D936}" destId="{1365473A-D15A-4545-ADFA-7955289CE4EA}" srcOrd="1" destOrd="0" presId="urn:microsoft.com/office/officeart/2016/7/layout/RepeatingBendingProcessNew"/>
    <dgm:cxn modelId="{7022A939-C2AB-4A9E-A4A6-B0F83B738241}" type="presOf" srcId="{F13B56AE-E67B-407A-A81B-9EBC3A068768}" destId="{0C93E2CD-84C8-4E34-82AE-BC2BDE07A791}" srcOrd="1" destOrd="0" presId="urn:microsoft.com/office/officeart/2016/7/layout/RepeatingBendingProcessNew"/>
    <dgm:cxn modelId="{00D2E360-0570-47B3-B40F-568654A01310}" type="presOf" srcId="{24910F15-1C10-434F-B9D0-BF5A71A10FF1}" destId="{30E9A3B3-F34B-4935-ABC5-A0D1120F35DB}" srcOrd="1" destOrd="0" presId="urn:microsoft.com/office/officeart/2016/7/layout/RepeatingBendingProcessNew"/>
    <dgm:cxn modelId="{ED5A5167-29E3-4360-A166-C559A0CC0623}" type="presOf" srcId="{C3CE48D7-6F2A-45D3-8B7C-975B46025E21}" destId="{3B41F487-83F0-4502-92A8-A3457CB490AF}" srcOrd="1" destOrd="0" presId="urn:microsoft.com/office/officeart/2016/7/layout/RepeatingBendingProcessNew"/>
    <dgm:cxn modelId="{EA25086B-AFDE-43A5-97E3-95A05546606C}" type="presOf" srcId="{874AA876-2646-444B-A53B-7746929EAE72}" destId="{00743F97-6CC3-4C04-BEC2-110ACE2E30CE}" srcOrd="0" destOrd="0" presId="urn:microsoft.com/office/officeart/2016/7/layout/RepeatingBendingProcessNew"/>
    <dgm:cxn modelId="{8455666D-0993-4418-AD2B-19F4961ED964}" type="presOf" srcId="{3DFC4A69-4820-4905-A4CF-0AE5FAE08AF4}" destId="{F3BB716A-1AC6-4A60-B321-146F7BF223D3}" srcOrd="0" destOrd="0" presId="urn:microsoft.com/office/officeart/2016/7/layout/RepeatingBendingProcessNew"/>
    <dgm:cxn modelId="{0B4D356F-F6C0-4173-AB72-74337B40855E}" type="presOf" srcId="{24910F15-1C10-434F-B9D0-BF5A71A10FF1}" destId="{675FDC6D-9B71-4C6E-B7AA-67AF3F6DAAAA}" srcOrd="0" destOrd="0" presId="urn:microsoft.com/office/officeart/2016/7/layout/RepeatingBendingProcessNew"/>
    <dgm:cxn modelId="{BD10E459-6BE6-4C20-BC4B-2123DCC1EF7D}" type="presOf" srcId="{FB922358-0632-48C4-B186-ED93E77328F8}" destId="{8A4C3A34-D7A6-4F74-AD86-50EBEFD5F5D1}" srcOrd="1" destOrd="0" presId="urn:microsoft.com/office/officeart/2016/7/layout/RepeatingBendingProcessNew"/>
    <dgm:cxn modelId="{A357647C-79B1-453C-9832-75C5F8D04241}" srcId="{62905A75-D079-4BD2-BB45-96930682D431}" destId="{19811342-F703-4AD6-9C1F-EFC0B0547C1A}" srcOrd="5" destOrd="0" parTransId="{B4F891F1-DD87-4A69-823A-B87D2BA63E64}" sibTransId="{13DD6607-01FC-4F4D-ACBA-6D1EEED5B736}"/>
    <dgm:cxn modelId="{AF808089-A64D-487D-8AA6-8734C62CDFA7}" type="presOf" srcId="{62905A75-D079-4BD2-BB45-96930682D431}" destId="{BB927469-EBAB-41B0-AAD2-6351A569D12F}" srcOrd="0" destOrd="0" presId="urn:microsoft.com/office/officeart/2016/7/layout/RepeatingBendingProcessNew"/>
    <dgm:cxn modelId="{33510F8B-E484-48B1-A60A-B1F66349A1D2}" srcId="{62905A75-D079-4BD2-BB45-96930682D431}" destId="{D7CC6D99-206A-4DA6-BC53-13B2E70A8B48}" srcOrd="2" destOrd="0" parTransId="{E0841F5F-FE62-40A9-9595-C36CFE1FDA45}" sibTransId="{72F360B1-BAFF-4079-803F-048126209FAC}"/>
    <dgm:cxn modelId="{487FAE8E-777A-4F38-8012-8257DA337F01}" type="presOf" srcId="{5EFEAD03-2E6B-48D2-8199-5CD1C1BAAE17}" destId="{F200106D-7D5C-45D3-82B9-93E1C25E3757}" srcOrd="0" destOrd="0" presId="urn:microsoft.com/office/officeart/2016/7/layout/RepeatingBendingProcessNew"/>
    <dgm:cxn modelId="{34149590-D0F4-46F6-823F-0A064AE85675}" type="presOf" srcId="{C495F8B5-01D8-46FF-BEE9-1C775E82D936}" destId="{19B385D7-4C89-4A8A-B94E-7DD369F4AB32}" srcOrd="0" destOrd="0" presId="urn:microsoft.com/office/officeart/2016/7/layout/RepeatingBendingProcessNew"/>
    <dgm:cxn modelId="{66802C92-19C2-42F8-8481-30931968F90C}" srcId="{62905A75-D079-4BD2-BB45-96930682D431}" destId="{A2FD44E7-EEAA-4516-BB93-D514B48263B7}" srcOrd="1" destOrd="0" parTransId="{C842C21F-F529-4291-AC31-7F075598F62D}" sibTransId="{F13B56AE-E67B-407A-A81B-9EBC3A068768}"/>
    <dgm:cxn modelId="{E32A4997-57F0-465C-86A5-6388353C55DC}" type="presOf" srcId="{FB922358-0632-48C4-B186-ED93E77328F8}" destId="{8074046E-8B3D-4203-BED6-96E2C77FA6F8}" srcOrd="0" destOrd="0" presId="urn:microsoft.com/office/officeart/2016/7/layout/RepeatingBendingProcessNew"/>
    <dgm:cxn modelId="{247C5498-49E8-49C0-AB95-A20683013CB9}" type="presOf" srcId="{ABDDC282-F9EA-4550-B0C9-C5BF949C1553}" destId="{76EDE5CB-3252-4B73-ABCA-57BEF1C85C8A}" srcOrd="1" destOrd="0" presId="urn:microsoft.com/office/officeart/2016/7/layout/RepeatingBendingProcessNew"/>
    <dgm:cxn modelId="{9B937C9B-ADD2-45B4-9817-633C41B43B78}" srcId="{62905A75-D079-4BD2-BB45-96930682D431}" destId="{874AA876-2646-444B-A53B-7746929EAE72}" srcOrd="0" destOrd="0" parTransId="{80D47F37-7CC5-4D17-B5BE-1436887A8B2E}" sibTransId="{ABDDC282-F9EA-4550-B0C9-C5BF949C1553}"/>
    <dgm:cxn modelId="{B105609D-B8DE-4867-A131-9CE00DC5C54E}" type="presOf" srcId="{D7CC6D99-206A-4DA6-BC53-13B2E70A8B48}" destId="{08E361D4-BBA9-43C6-8475-05B74BB3A19F}" srcOrd="0" destOrd="0" presId="urn:microsoft.com/office/officeart/2016/7/layout/RepeatingBendingProcessNew"/>
    <dgm:cxn modelId="{140F8EAF-6B67-49E2-BAFB-E60175EA5B15}" type="presOf" srcId="{7E70DFDE-E354-4379-9C8F-C17B8550B87F}" destId="{7684CBB5-7EAE-4208-A108-FD35A6C7C86C}" srcOrd="0" destOrd="0" presId="urn:microsoft.com/office/officeart/2016/7/layout/RepeatingBendingProcessNew"/>
    <dgm:cxn modelId="{9F6230B4-FD38-4F5B-AB92-CD12941DFE26}" type="presOf" srcId="{0C588C98-AB95-4092-824C-27CF0220DCB4}" destId="{AE5BE993-1A32-4C94-B1FE-0B85AACD71AB}" srcOrd="0" destOrd="0" presId="urn:microsoft.com/office/officeart/2016/7/layout/RepeatingBendingProcessNew"/>
    <dgm:cxn modelId="{DE9D5EB4-47FD-4B8C-88BF-407B0ECE06CD}" type="presOf" srcId="{67D56BB4-0AF2-495E-9CD4-00F062B35C63}" destId="{70969DAF-082F-4B06-8451-EDD64892F363}" srcOrd="0" destOrd="0" presId="urn:microsoft.com/office/officeart/2016/7/layout/RepeatingBendingProcessNew"/>
    <dgm:cxn modelId="{1A33B9B6-C176-4C90-A64D-9630A2E26DC7}" type="presOf" srcId="{72F360B1-BAFF-4079-803F-048126209FAC}" destId="{031348A9-4EF8-42DD-9FC9-59ECA9E85C12}" srcOrd="1" destOrd="0" presId="urn:microsoft.com/office/officeart/2016/7/layout/RepeatingBendingProcessNew"/>
    <dgm:cxn modelId="{04CA14BA-BE64-4603-8934-47304C1B3BB9}" type="presOf" srcId="{319CDBBF-9A21-4CB0-8D66-9A65A9ACD967}" destId="{87A40063-C1EE-4A5A-AE1C-16088AAAAED0}" srcOrd="0" destOrd="0" presId="urn:microsoft.com/office/officeart/2016/7/layout/RepeatingBendingProcessNew"/>
    <dgm:cxn modelId="{3A47FEC4-8F8E-4983-B315-D75DA12CED7B}" type="presOf" srcId="{ABDDC282-F9EA-4550-B0C9-C5BF949C1553}" destId="{A90E4EB6-CB1C-4F61-A3EB-CC56BB24457C}" srcOrd="0" destOrd="0" presId="urn:microsoft.com/office/officeart/2016/7/layout/RepeatingBendingProcessNew"/>
    <dgm:cxn modelId="{6F4A2BE6-33DA-4A63-A23E-2655183AA373}" srcId="{62905A75-D079-4BD2-BB45-96930682D431}" destId="{3DFC4A69-4820-4905-A4CF-0AE5FAE08AF4}" srcOrd="7" destOrd="0" parTransId="{14BA580C-EEB2-4CD1-B767-FCAD9B3D9FDD}" sibTransId="{FB922358-0632-48C4-B186-ED93E77328F8}"/>
    <dgm:cxn modelId="{D70ABFE7-441C-4C04-BF5A-388C244E9105}" srcId="{62905A75-D079-4BD2-BB45-96930682D431}" destId="{319CDBBF-9A21-4CB0-8D66-9A65A9ACD967}" srcOrd="3" destOrd="0" parTransId="{F82BE209-86C3-46B3-942D-A75AA57CC225}" sibTransId="{C3CE48D7-6F2A-45D3-8B7C-975B46025E21}"/>
    <dgm:cxn modelId="{C77B58EF-4D71-4145-A25F-4FDAFB5273C2}" type="presOf" srcId="{C3CE48D7-6F2A-45D3-8B7C-975B46025E21}" destId="{A47681B7-97C4-441B-902D-D1268E40E38B}" srcOrd="0" destOrd="0" presId="urn:microsoft.com/office/officeart/2016/7/layout/RepeatingBendingProcessNew"/>
    <dgm:cxn modelId="{976F54F4-B05A-49A9-A401-F2823FE7C087}" type="presOf" srcId="{72F360B1-BAFF-4079-803F-048126209FAC}" destId="{511B84FE-283B-41BF-8325-88E468A2CD3E}" srcOrd="0" destOrd="0" presId="urn:microsoft.com/office/officeart/2016/7/layout/RepeatingBendingProcessNew"/>
    <dgm:cxn modelId="{30E12EF5-687A-4C64-9B95-55BACCE3C1BE}" type="presOf" srcId="{F13B56AE-E67B-407A-A81B-9EBC3A068768}" destId="{899B9D89-4A4F-4135-8100-6A57DF143A03}" srcOrd="0" destOrd="0" presId="urn:microsoft.com/office/officeart/2016/7/layout/RepeatingBendingProcessNew"/>
    <dgm:cxn modelId="{CF168DFC-42A9-476C-B33D-1D0B56E2837D}" type="presOf" srcId="{266F3339-3CEA-40E0-823D-DB0A9CC5D8F2}" destId="{8BD8EABC-A140-4B98-92EA-D98CD42A83D4}" srcOrd="0" destOrd="0" presId="urn:microsoft.com/office/officeart/2016/7/layout/RepeatingBendingProcessNew"/>
    <dgm:cxn modelId="{0D43427A-B708-4295-BE41-0358C620F520}" type="presParOf" srcId="{BB927469-EBAB-41B0-AAD2-6351A569D12F}" destId="{00743F97-6CC3-4C04-BEC2-110ACE2E30CE}" srcOrd="0" destOrd="0" presId="urn:microsoft.com/office/officeart/2016/7/layout/RepeatingBendingProcessNew"/>
    <dgm:cxn modelId="{8C3488FD-3CB7-4142-AA53-296A0E61D25C}" type="presParOf" srcId="{BB927469-EBAB-41B0-AAD2-6351A569D12F}" destId="{A90E4EB6-CB1C-4F61-A3EB-CC56BB24457C}" srcOrd="1" destOrd="0" presId="urn:microsoft.com/office/officeart/2016/7/layout/RepeatingBendingProcessNew"/>
    <dgm:cxn modelId="{FC09BAEE-2187-43A0-BD83-E98D0C30ABA0}" type="presParOf" srcId="{A90E4EB6-CB1C-4F61-A3EB-CC56BB24457C}" destId="{76EDE5CB-3252-4B73-ABCA-57BEF1C85C8A}" srcOrd="0" destOrd="0" presId="urn:microsoft.com/office/officeart/2016/7/layout/RepeatingBendingProcessNew"/>
    <dgm:cxn modelId="{AC0ADB41-9603-4B7C-84A7-5F49B881835C}" type="presParOf" srcId="{BB927469-EBAB-41B0-AAD2-6351A569D12F}" destId="{C66950DB-EAA5-4382-92B2-8057020E437E}" srcOrd="2" destOrd="0" presId="urn:microsoft.com/office/officeart/2016/7/layout/RepeatingBendingProcessNew"/>
    <dgm:cxn modelId="{48100EA1-8DD8-4C18-BCC2-939A399EB3AF}" type="presParOf" srcId="{BB927469-EBAB-41B0-AAD2-6351A569D12F}" destId="{899B9D89-4A4F-4135-8100-6A57DF143A03}" srcOrd="3" destOrd="0" presId="urn:microsoft.com/office/officeart/2016/7/layout/RepeatingBendingProcessNew"/>
    <dgm:cxn modelId="{9F29266B-EFA2-4062-B23D-88581020887E}" type="presParOf" srcId="{899B9D89-4A4F-4135-8100-6A57DF143A03}" destId="{0C93E2CD-84C8-4E34-82AE-BC2BDE07A791}" srcOrd="0" destOrd="0" presId="urn:microsoft.com/office/officeart/2016/7/layout/RepeatingBendingProcessNew"/>
    <dgm:cxn modelId="{476DC892-48B3-4A53-95A2-FD764BDC9E5D}" type="presParOf" srcId="{BB927469-EBAB-41B0-AAD2-6351A569D12F}" destId="{08E361D4-BBA9-43C6-8475-05B74BB3A19F}" srcOrd="4" destOrd="0" presId="urn:microsoft.com/office/officeart/2016/7/layout/RepeatingBendingProcessNew"/>
    <dgm:cxn modelId="{D192F330-4990-440D-9277-15EAB95DE16D}" type="presParOf" srcId="{BB927469-EBAB-41B0-AAD2-6351A569D12F}" destId="{511B84FE-283B-41BF-8325-88E468A2CD3E}" srcOrd="5" destOrd="0" presId="urn:microsoft.com/office/officeart/2016/7/layout/RepeatingBendingProcessNew"/>
    <dgm:cxn modelId="{14A8E39C-4D4E-4645-A2E2-75E5340C9435}" type="presParOf" srcId="{511B84FE-283B-41BF-8325-88E468A2CD3E}" destId="{031348A9-4EF8-42DD-9FC9-59ECA9E85C12}" srcOrd="0" destOrd="0" presId="urn:microsoft.com/office/officeart/2016/7/layout/RepeatingBendingProcessNew"/>
    <dgm:cxn modelId="{29B05E49-22A1-48E1-8714-5121910AC9F5}" type="presParOf" srcId="{BB927469-EBAB-41B0-AAD2-6351A569D12F}" destId="{87A40063-C1EE-4A5A-AE1C-16088AAAAED0}" srcOrd="6" destOrd="0" presId="urn:microsoft.com/office/officeart/2016/7/layout/RepeatingBendingProcessNew"/>
    <dgm:cxn modelId="{83D6328D-370D-458D-8A7E-1302F2E80E15}" type="presParOf" srcId="{BB927469-EBAB-41B0-AAD2-6351A569D12F}" destId="{A47681B7-97C4-441B-902D-D1268E40E38B}" srcOrd="7" destOrd="0" presId="urn:microsoft.com/office/officeart/2016/7/layout/RepeatingBendingProcessNew"/>
    <dgm:cxn modelId="{D2F4BFEB-A689-413F-9AF1-C210E25762E5}" type="presParOf" srcId="{A47681B7-97C4-441B-902D-D1268E40E38B}" destId="{3B41F487-83F0-4502-92A8-A3457CB490AF}" srcOrd="0" destOrd="0" presId="urn:microsoft.com/office/officeart/2016/7/layout/RepeatingBendingProcessNew"/>
    <dgm:cxn modelId="{1AF70050-98EC-4EC8-A994-74E8FC8064C1}" type="presParOf" srcId="{BB927469-EBAB-41B0-AAD2-6351A569D12F}" destId="{8BD8EABC-A140-4B98-92EA-D98CD42A83D4}" srcOrd="8" destOrd="0" presId="urn:microsoft.com/office/officeart/2016/7/layout/RepeatingBendingProcessNew"/>
    <dgm:cxn modelId="{888B82CE-09CB-4256-BE26-0372FEF0377B}" type="presParOf" srcId="{BB927469-EBAB-41B0-AAD2-6351A569D12F}" destId="{675FDC6D-9B71-4C6E-B7AA-67AF3F6DAAAA}" srcOrd="9" destOrd="0" presId="urn:microsoft.com/office/officeart/2016/7/layout/RepeatingBendingProcessNew"/>
    <dgm:cxn modelId="{59E03513-078A-4464-8D9E-C35904D22789}" type="presParOf" srcId="{675FDC6D-9B71-4C6E-B7AA-67AF3F6DAAAA}" destId="{30E9A3B3-F34B-4935-ABC5-A0D1120F35DB}" srcOrd="0" destOrd="0" presId="urn:microsoft.com/office/officeart/2016/7/layout/RepeatingBendingProcessNew"/>
    <dgm:cxn modelId="{9E8053A1-1A1E-47CC-8ECA-F1CC9D1B6B9C}" type="presParOf" srcId="{BB927469-EBAB-41B0-AAD2-6351A569D12F}" destId="{4FFCA3F2-4328-444B-8205-398226EDFE9D}" srcOrd="10" destOrd="0" presId="urn:microsoft.com/office/officeart/2016/7/layout/RepeatingBendingProcessNew"/>
    <dgm:cxn modelId="{F5E51ECD-D1F6-4434-B466-A9F867EC9912}" type="presParOf" srcId="{BB927469-EBAB-41B0-AAD2-6351A569D12F}" destId="{F341CBE9-5DF8-414B-A599-7C60C0A9DF5E}" srcOrd="11" destOrd="0" presId="urn:microsoft.com/office/officeart/2016/7/layout/RepeatingBendingProcessNew"/>
    <dgm:cxn modelId="{90A6199F-E1FB-4F01-B12E-745A251109B4}" type="presParOf" srcId="{F341CBE9-5DF8-414B-A599-7C60C0A9DF5E}" destId="{34BF1583-644C-43C4-A13C-BDF5AC22CC33}" srcOrd="0" destOrd="0" presId="urn:microsoft.com/office/officeart/2016/7/layout/RepeatingBendingProcessNew"/>
    <dgm:cxn modelId="{9005FCA5-DB0B-4EB8-BEAB-A9145061971E}" type="presParOf" srcId="{BB927469-EBAB-41B0-AAD2-6351A569D12F}" destId="{7684CBB5-7EAE-4208-A108-FD35A6C7C86C}" srcOrd="12" destOrd="0" presId="urn:microsoft.com/office/officeart/2016/7/layout/RepeatingBendingProcessNew"/>
    <dgm:cxn modelId="{D35157E9-A985-4193-B6F3-86D7C2483827}" type="presParOf" srcId="{BB927469-EBAB-41B0-AAD2-6351A569D12F}" destId="{19B385D7-4C89-4A8A-B94E-7DD369F4AB32}" srcOrd="13" destOrd="0" presId="urn:microsoft.com/office/officeart/2016/7/layout/RepeatingBendingProcessNew"/>
    <dgm:cxn modelId="{C685613D-040E-4035-8796-2B1634D18EEA}" type="presParOf" srcId="{19B385D7-4C89-4A8A-B94E-7DD369F4AB32}" destId="{1365473A-D15A-4545-ADFA-7955289CE4EA}" srcOrd="0" destOrd="0" presId="urn:microsoft.com/office/officeart/2016/7/layout/RepeatingBendingProcessNew"/>
    <dgm:cxn modelId="{FD163B74-5F6C-4EBD-9E17-655609553D0D}" type="presParOf" srcId="{BB927469-EBAB-41B0-AAD2-6351A569D12F}" destId="{F3BB716A-1AC6-4A60-B321-146F7BF223D3}" srcOrd="14" destOrd="0" presId="urn:microsoft.com/office/officeart/2016/7/layout/RepeatingBendingProcessNew"/>
    <dgm:cxn modelId="{8FCAED76-C847-4780-A4A6-7964B2A1B83A}" type="presParOf" srcId="{BB927469-EBAB-41B0-AAD2-6351A569D12F}" destId="{8074046E-8B3D-4203-BED6-96E2C77FA6F8}" srcOrd="15" destOrd="0" presId="urn:microsoft.com/office/officeart/2016/7/layout/RepeatingBendingProcessNew"/>
    <dgm:cxn modelId="{531EFD53-11D6-4938-9D5D-9B36D2F2EFB4}" type="presParOf" srcId="{8074046E-8B3D-4203-BED6-96E2C77FA6F8}" destId="{8A4C3A34-D7A6-4F74-AD86-50EBEFD5F5D1}" srcOrd="0" destOrd="0" presId="urn:microsoft.com/office/officeart/2016/7/layout/RepeatingBendingProcessNew"/>
    <dgm:cxn modelId="{CA835072-8B99-45B0-9E6A-3FDF6316E8E0}" type="presParOf" srcId="{BB927469-EBAB-41B0-AAD2-6351A569D12F}" destId="{70969DAF-082F-4B06-8451-EDD64892F363}" srcOrd="16" destOrd="0" presId="urn:microsoft.com/office/officeart/2016/7/layout/RepeatingBendingProcessNew"/>
    <dgm:cxn modelId="{47FF1FB0-0994-47EE-882F-F03831FF4824}" type="presParOf" srcId="{BB927469-EBAB-41B0-AAD2-6351A569D12F}" destId="{AE5BE993-1A32-4C94-B1FE-0B85AACD71AB}" srcOrd="17" destOrd="0" presId="urn:microsoft.com/office/officeart/2016/7/layout/RepeatingBendingProcessNew"/>
    <dgm:cxn modelId="{4AB5B487-462D-4915-BDF8-0A7296B17C6B}" type="presParOf" srcId="{AE5BE993-1A32-4C94-B1FE-0B85AACD71AB}" destId="{A69E26F2-E824-4C5A-9001-28E97CF79BD2}" srcOrd="0" destOrd="0" presId="urn:microsoft.com/office/officeart/2016/7/layout/RepeatingBendingProcessNew"/>
    <dgm:cxn modelId="{A73C74A7-6C44-4BE9-BD2F-659383D50404}" type="presParOf" srcId="{BB927469-EBAB-41B0-AAD2-6351A569D12F}" destId="{F200106D-7D5C-45D3-82B9-93E1C25E3757}"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7AB58-971B-4866-B84F-EF42BF1AB89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B75B6F3-80B1-4F9F-94D8-784D0CB4FC0B}">
      <dgm:prSet/>
      <dgm:spPr/>
      <dgm:t>
        <a:bodyPr/>
        <a:lstStyle/>
        <a:p>
          <a:r>
            <a:rPr lang="en-US" b="1"/>
            <a:t>Coverage: </a:t>
          </a:r>
          <a:endParaRPr lang="en-US"/>
        </a:p>
      </dgm:t>
    </dgm:pt>
    <dgm:pt modelId="{655A1B27-8DFD-4540-A91E-295701E828E8}" type="parTrans" cxnId="{D92A1164-B83C-4252-8092-B7CF8DA292D6}">
      <dgm:prSet/>
      <dgm:spPr/>
      <dgm:t>
        <a:bodyPr/>
        <a:lstStyle/>
        <a:p>
          <a:endParaRPr lang="en-US"/>
        </a:p>
      </dgm:t>
    </dgm:pt>
    <dgm:pt modelId="{9D3E3133-9E85-4E8A-AD39-4153C1B376DC}" type="sibTrans" cxnId="{D92A1164-B83C-4252-8092-B7CF8DA292D6}">
      <dgm:prSet/>
      <dgm:spPr/>
      <dgm:t>
        <a:bodyPr/>
        <a:lstStyle/>
        <a:p>
          <a:endParaRPr lang="en-US"/>
        </a:p>
      </dgm:t>
    </dgm:pt>
    <dgm:pt modelId="{10F52DE4-4104-4852-9EAC-14C8F8F11BB2}">
      <dgm:prSet/>
      <dgm:spPr/>
      <dgm:t>
        <a:bodyPr/>
        <a:lstStyle/>
        <a:p>
          <a:r>
            <a:rPr lang="en-US" dirty="0"/>
            <a:t>Mon-Thurs </a:t>
          </a:r>
        </a:p>
        <a:p>
          <a:r>
            <a:rPr lang="en-US" dirty="0"/>
            <a:t>5pm-8am</a:t>
          </a:r>
        </a:p>
      </dgm:t>
    </dgm:pt>
    <dgm:pt modelId="{CF5EB352-BEA9-4C76-829D-B711F48DF505}" type="parTrans" cxnId="{E9AB678C-5970-496D-BE60-F7BC6CDC7F6D}">
      <dgm:prSet/>
      <dgm:spPr/>
      <dgm:t>
        <a:bodyPr/>
        <a:lstStyle/>
        <a:p>
          <a:endParaRPr lang="en-US"/>
        </a:p>
      </dgm:t>
    </dgm:pt>
    <dgm:pt modelId="{B950C090-9861-422C-8C09-F2A4A43DC4CC}" type="sibTrans" cxnId="{E9AB678C-5970-496D-BE60-F7BC6CDC7F6D}">
      <dgm:prSet/>
      <dgm:spPr/>
      <dgm:t>
        <a:bodyPr/>
        <a:lstStyle/>
        <a:p>
          <a:endParaRPr lang="en-US"/>
        </a:p>
      </dgm:t>
    </dgm:pt>
    <dgm:pt modelId="{4FBF3D47-D8E3-48AB-868E-6DCDB7C0E8EB}">
      <dgm:prSet/>
      <dgm:spPr/>
      <dgm:t>
        <a:bodyPr/>
        <a:lstStyle/>
        <a:p>
          <a:r>
            <a:rPr lang="en-US" dirty="0"/>
            <a:t>Fri-Mon</a:t>
          </a:r>
        </a:p>
        <a:p>
          <a:r>
            <a:rPr lang="en-US" dirty="0"/>
            <a:t>5pm-8am</a:t>
          </a:r>
        </a:p>
      </dgm:t>
    </dgm:pt>
    <dgm:pt modelId="{C18DEA0A-2361-4A4A-B7D3-5005ADB01DD7}" type="parTrans" cxnId="{616DE429-5996-447E-8EA8-9ED3251C88F1}">
      <dgm:prSet/>
      <dgm:spPr/>
      <dgm:t>
        <a:bodyPr/>
        <a:lstStyle/>
        <a:p>
          <a:endParaRPr lang="en-US"/>
        </a:p>
      </dgm:t>
    </dgm:pt>
    <dgm:pt modelId="{A11D8D01-85C3-4FEA-9B7E-C06650C920BA}" type="sibTrans" cxnId="{616DE429-5996-447E-8EA8-9ED3251C88F1}">
      <dgm:prSet/>
      <dgm:spPr/>
      <dgm:t>
        <a:bodyPr/>
        <a:lstStyle/>
        <a:p>
          <a:endParaRPr lang="en-US"/>
        </a:p>
      </dgm:t>
    </dgm:pt>
    <dgm:pt modelId="{0A9ABB5F-278B-460A-BFB7-7398FA00947B}">
      <dgm:prSet/>
      <dgm:spPr/>
      <dgm:t>
        <a:bodyPr/>
        <a:lstStyle/>
        <a:p>
          <a:r>
            <a:rPr lang="en-US" dirty="0"/>
            <a:t>Coverage all evening, all night and all weekend and on holidays @ the click of a button. </a:t>
          </a:r>
        </a:p>
      </dgm:t>
    </dgm:pt>
    <dgm:pt modelId="{659BA5FE-DA13-4126-8268-08D0EAC8A434}" type="parTrans" cxnId="{3688544C-DEF2-441F-88A0-98253B5575F9}">
      <dgm:prSet/>
      <dgm:spPr/>
      <dgm:t>
        <a:bodyPr/>
        <a:lstStyle/>
        <a:p>
          <a:endParaRPr lang="en-US"/>
        </a:p>
      </dgm:t>
    </dgm:pt>
    <dgm:pt modelId="{439FCE77-C599-402A-9DC4-2B904D4118D7}" type="sibTrans" cxnId="{3688544C-DEF2-441F-88A0-98253B5575F9}">
      <dgm:prSet/>
      <dgm:spPr/>
      <dgm:t>
        <a:bodyPr/>
        <a:lstStyle/>
        <a:p>
          <a:endParaRPr lang="en-US"/>
        </a:p>
      </dgm:t>
    </dgm:pt>
    <dgm:pt modelId="{91A7BB71-FE48-4566-8E2B-D14A20425978}" type="pres">
      <dgm:prSet presAssocID="{CF67AB58-971B-4866-B84F-EF42BF1AB89A}" presName="hierChild1" presStyleCnt="0">
        <dgm:presLayoutVars>
          <dgm:chPref val="1"/>
          <dgm:dir/>
          <dgm:animOne val="branch"/>
          <dgm:animLvl val="lvl"/>
          <dgm:resizeHandles/>
        </dgm:presLayoutVars>
      </dgm:prSet>
      <dgm:spPr/>
    </dgm:pt>
    <dgm:pt modelId="{C6A3E24C-9CF0-4540-92F4-03477195F163}" type="pres">
      <dgm:prSet presAssocID="{CB75B6F3-80B1-4F9F-94D8-784D0CB4FC0B}" presName="hierRoot1" presStyleCnt="0"/>
      <dgm:spPr/>
    </dgm:pt>
    <dgm:pt modelId="{8904C6AD-DF75-4705-949D-7FDEC005E2ED}" type="pres">
      <dgm:prSet presAssocID="{CB75B6F3-80B1-4F9F-94D8-784D0CB4FC0B}" presName="composite" presStyleCnt="0"/>
      <dgm:spPr/>
    </dgm:pt>
    <dgm:pt modelId="{5F7D172E-0ADF-4231-8EFC-CBE8C761CC97}" type="pres">
      <dgm:prSet presAssocID="{CB75B6F3-80B1-4F9F-94D8-784D0CB4FC0B}" presName="background" presStyleLbl="node0" presStyleIdx="0" presStyleCnt="4"/>
      <dgm:spPr/>
    </dgm:pt>
    <dgm:pt modelId="{011B785B-0ACF-41A1-91CC-05BE5EBBC827}" type="pres">
      <dgm:prSet presAssocID="{CB75B6F3-80B1-4F9F-94D8-784D0CB4FC0B}" presName="text" presStyleLbl="fgAcc0" presStyleIdx="0" presStyleCnt="4">
        <dgm:presLayoutVars>
          <dgm:chPref val="3"/>
        </dgm:presLayoutVars>
      </dgm:prSet>
      <dgm:spPr/>
    </dgm:pt>
    <dgm:pt modelId="{14AF4399-8C7A-4B75-82FC-17A7CC5F5627}" type="pres">
      <dgm:prSet presAssocID="{CB75B6F3-80B1-4F9F-94D8-784D0CB4FC0B}" presName="hierChild2" presStyleCnt="0"/>
      <dgm:spPr/>
    </dgm:pt>
    <dgm:pt modelId="{BD098064-F334-4165-8487-6309BB6B2ADF}" type="pres">
      <dgm:prSet presAssocID="{10F52DE4-4104-4852-9EAC-14C8F8F11BB2}" presName="hierRoot1" presStyleCnt="0"/>
      <dgm:spPr/>
    </dgm:pt>
    <dgm:pt modelId="{800CD61A-96F2-4299-8C51-E08654A33AEF}" type="pres">
      <dgm:prSet presAssocID="{10F52DE4-4104-4852-9EAC-14C8F8F11BB2}" presName="composite" presStyleCnt="0"/>
      <dgm:spPr/>
    </dgm:pt>
    <dgm:pt modelId="{61F653E0-DF0F-45E2-A840-A0D733DC6490}" type="pres">
      <dgm:prSet presAssocID="{10F52DE4-4104-4852-9EAC-14C8F8F11BB2}" presName="background" presStyleLbl="node0" presStyleIdx="1" presStyleCnt="4"/>
      <dgm:spPr/>
    </dgm:pt>
    <dgm:pt modelId="{D9563D90-CA22-4092-9A4F-5FFEDF97A045}" type="pres">
      <dgm:prSet presAssocID="{10F52DE4-4104-4852-9EAC-14C8F8F11BB2}" presName="text" presStyleLbl="fgAcc0" presStyleIdx="1" presStyleCnt="4">
        <dgm:presLayoutVars>
          <dgm:chPref val="3"/>
        </dgm:presLayoutVars>
      </dgm:prSet>
      <dgm:spPr/>
    </dgm:pt>
    <dgm:pt modelId="{F5E3B0E5-8BB3-40B5-89A8-E1DFEA7E9848}" type="pres">
      <dgm:prSet presAssocID="{10F52DE4-4104-4852-9EAC-14C8F8F11BB2}" presName="hierChild2" presStyleCnt="0"/>
      <dgm:spPr/>
    </dgm:pt>
    <dgm:pt modelId="{93C5A30E-81B2-4A97-9E61-52890608B440}" type="pres">
      <dgm:prSet presAssocID="{4FBF3D47-D8E3-48AB-868E-6DCDB7C0E8EB}" presName="hierRoot1" presStyleCnt="0"/>
      <dgm:spPr/>
    </dgm:pt>
    <dgm:pt modelId="{F7A273EC-F306-4EA7-9514-FD0055FDD385}" type="pres">
      <dgm:prSet presAssocID="{4FBF3D47-D8E3-48AB-868E-6DCDB7C0E8EB}" presName="composite" presStyleCnt="0"/>
      <dgm:spPr/>
    </dgm:pt>
    <dgm:pt modelId="{8315A39B-24A8-47A5-987B-74B77A053CEE}" type="pres">
      <dgm:prSet presAssocID="{4FBF3D47-D8E3-48AB-868E-6DCDB7C0E8EB}" presName="background" presStyleLbl="node0" presStyleIdx="2" presStyleCnt="4"/>
      <dgm:spPr/>
    </dgm:pt>
    <dgm:pt modelId="{0AF96E5C-73B4-4AA8-AF44-F70BC75C42C4}" type="pres">
      <dgm:prSet presAssocID="{4FBF3D47-D8E3-48AB-868E-6DCDB7C0E8EB}" presName="text" presStyleLbl="fgAcc0" presStyleIdx="2" presStyleCnt="4">
        <dgm:presLayoutVars>
          <dgm:chPref val="3"/>
        </dgm:presLayoutVars>
      </dgm:prSet>
      <dgm:spPr/>
    </dgm:pt>
    <dgm:pt modelId="{7E08168B-AA9B-4B9B-BF4C-3E71024EB5A7}" type="pres">
      <dgm:prSet presAssocID="{4FBF3D47-D8E3-48AB-868E-6DCDB7C0E8EB}" presName="hierChild2" presStyleCnt="0"/>
      <dgm:spPr/>
    </dgm:pt>
    <dgm:pt modelId="{31AF060D-B145-4983-BF53-E8C537DA681E}" type="pres">
      <dgm:prSet presAssocID="{0A9ABB5F-278B-460A-BFB7-7398FA00947B}" presName="hierRoot1" presStyleCnt="0"/>
      <dgm:spPr/>
    </dgm:pt>
    <dgm:pt modelId="{6AC3DDCB-B4A2-459B-B8EC-4DE468717AB3}" type="pres">
      <dgm:prSet presAssocID="{0A9ABB5F-278B-460A-BFB7-7398FA00947B}" presName="composite" presStyleCnt="0"/>
      <dgm:spPr/>
    </dgm:pt>
    <dgm:pt modelId="{8D44F5CD-E5E1-445D-80FB-9A0B7A5B2229}" type="pres">
      <dgm:prSet presAssocID="{0A9ABB5F-278B-460A-BFB7-7398FA00947B}" presName="background" presStyleLbl="node0" presStyleIdx="3" presStyleCnt="4"/>
      <dgm:spPr/>
    </dgm:pt>
    <dgm:pt modelId="{12323CB2-C846-42D3-BD25-A86140BF237E}" type="pres">
      <dgm:prSet presAssocID="{0A9ABB5F-278B-460A-BFB7-7398FA00947B}" presName="text" presStyleLbl="fgAcc0" presStyleIdx="3" presStyleCnt="4">
        <dgm:presLayoutVars>
          <dgm:chPref val="3"/>
        </dgm:presLayoutVars>
      </dgm:prSet>
      <dgm:spPr/>
    </dgm:pt>
    <dgm:pt modelId="{6851A6DB-550D-4EE4-81A9-ACD45C80A1DB}" type="pres">
      <dgm:prSet presAssocID="{0A9ABB5F-278B-460A-BFB7-7398FA00947B}" presName="hierChild2" presStyleCnt="0"/>
      <dgm:spPr/>
    </dgm:pt>
  </dgm:ptLst>
  <dgm:cxnLst>
    <dgm:cxn modelId="{2273921E-8B03-40AE-A665-B2ABFAD37BA8}" type="presOf" srcId="{4FBF3D47-D8E3-48AB-868E-6DCDB7C0E8EB}" destId="{0AF96E5C-73B4-4AA8-AF44-F70BC75C42C4}" srcOrd="0" destOrd="0" presId="urn:microsoft.com/office/officeart/2005/8/layout/hierarchy1"/>
    <dgm:cxn modelId="{616DE429-5996-447E-8EA8-9ED3251C88F1}" srcId="{CF67AB58-971B-4866-B84F-EF42BF1AB89A}" destId="{4FBF3D47-D8E3-48AB-868E-6DCDB7C0E8EB}" srcOrd="2" destOrd="0" parTransId="{C18DEA0A-2361-4A4A-B7D3-5005ADB01DD7}" sibTransId="{A11D8D01-85C3-4FEA-9B7E-C06650C920BA}"/>
    <dgm:cxn modelId="{41953142-06C0-423A-B598-594091E374E9}" type="presOf" srcId="{10F52DE4-4104-4852-9EAC-14C8F8F11BB2}" destId="{D9563D90-CA22-4092-9A4F-5FFEDF97A045}" srcOrd="0" destOrd="0" presId="urn:microsoft.com/office/officeart/2005/8/layout/hierarchy1"/>
    <dgm:cxn modelId="{D92A1164-B83C-4252-8092-B7CF8DA292D6}" srcId="{CF67AB58-971B-4866-B84F-EF42BF1AB89A}" destId="{CB75B6F3-80B1-4F9F-94D8-784D0CB4FC0B}" srcOrd="0" destOrd="0" parTransId="{655A1B27-8DFD-4540-A91E-295701E828E8}" sibTransId="{9D3E3133-9E85-4E8A-AD39-4153C1B376DC}"/>
    <dgm:cxn modelId="{3688544C-DEF2-441F-88A0-98253B5575F9}" srcId="{CF67AB58-971B-4866-B84F-EF42BF1AB89A}" destId="{0A9ABB5F-278B-460A-BFB7-7398FA00947B}" srcOrd="3" destOrd="0" parTransId="{659BA5FE-DA13-4126-8268-08D0EAC8A434}" sibTransId="{439FCE77-C599-402A-9DC4-2B904D4118D7}"/>
    <dgm:cxn modelId="{E9AB678C-5970-496D-BE60-F7BC6CDC7F6D}" srcId="{CF67AB58-971B-4866-B84F-EF42BF1AB89A}" destId="{10F52DE4-4104-4852-9EAC-14C8F8F11BB2}" srcOrd="1" destOrd="0" parTransId="{CF5EB352-BEA9-4C76-829D-B711F48DF505}" sibTransId="{B950C090-9861-422C-8C09-F2A4A43DC4CC}"/>
    <dgm:cxn modelId="{758304AD-6CAB-4131-818B-619D3F2FFD98}" type="presOf" srcId="{CB75B6F3-80B1-4F9F-94D8-784D0CB4FC0B}" destId="{011B785B-0ACF-41A1-91CC-05BE5EBBC827}" srcOrd="0" destOrd="0" presId="urn:microsoft.com/office/officeart/2005/8/layout/hierarchy1"/>
    <dgm:cxn modelId="{6557D1CA-00FB-44B6-86AE-79235889EDFB}" type="presOf" srcId="{CF67AB58-971B-4866-B84F-EF42BF1AB89A}" destId="{91A7BB71-FE48-4566-8E2B-D14A20425978}" srcOrd="0" destOrd="0" presId="urn:microsoft.com/office/officeart/2005/8/layout/hierarchy1"/>
    <dgm:cxn modelId="{3B9258ED-72F3-496C-B2E7-2DADF0E98652}" type="presOf" srcId="{0A9ABB5F-278B-460A-BFB7-7398FA00947B}" destId="{12323CB2-C846-42D3-BD25-A86140BF237E}" srcOrd="0" destOrd="0" presId="urn:microsoft.com/office/officeart/2005/8/layout/hierarchy1"/>
    <dgm:cxn modelId="{3C3450B7-173A-4852-BA10-4DC69A4DDEFC}" type="presParOf" srcId="{91A7BB71-FE48-4566-8E2B-D14A20425978}" destId="{C6A3E24C-9CF0-4540-92F4-03477195F163}" srcOrd="0" destOrd="0" presId="urn:microsoft.com/office/officeart/2005/8/layout/hierarchy1"/>
    <dgm:cxn modelId="{6C805F73-6C55-42E2-A3E9-68BF1FFFD989}" type="presParOf" srcId="{C6A3E24C-9CF0-4540-92F4-03477195F163}" destId="{8904C6AD-DF75-4705-949D-7FDEC005E2ED}" srcOrd="0" destOrd="0" presId="urn:microsoft.com/office/officeart/2005/8/layout/hierarchy1"/>
    <dgm:cxn modelId="{C811CE8F-33D6-4810-802E-F039827B7E3B}" type="presParOf" srcId="{8904C6AD-DF75-4705-949D-7FDEC005E2ED}" destId="{5F7D172E-0ADF-4231-8EFC-CBE8C761CC97}" srcOrd="0" destOrd="0" presId="urn:microsoft.com/office/officeart/2005/8/layout/hierarchy1"/>
    <dgm:cxn modelId="{E9EF71AA-4F37-48F4-8A0F-88E3D6789ECC}" type="presParOf" srcId="{8904C6AD-DF75-4705-949D-7FDEC005E2ED}" destId="{011B785B-0ACF-41A1-91CC-05BE5EBBC827}" srcOrd="1" destOrd="0" presId="urn:microsoft.com/office/officeart/2005/8/layout/hierarchy1"/>
    <dgm:cxn modelId="{6400E746-3A0B-4227-9363-6E6AE4C22294}" type="presParOf" srcId="{C6A3E24C-9CF0-4540-92F4-03477195F163}" destId="{14AF4399-8C7A-4B75-82FC-17A7CC5F5627}" srcOrd="1" destOrd="0" presId="urn:microsoft.com/office/officeart/2005/8/layout/hierarchy1"/>
    <dgm:cxn modelId="{16DC3D80-3BDB-4FEC-973B-62C2C07B1A2B}" type="presParOf" srcId="{91A7BB71-FE48-4566-8E2B-D14A20425978}" destId="{BD098064-F334-4165-8487-6309BB6B2ADF}" srcOrd="1" destOrd="0" presId="urn:microsoft.com/office/officeart/2005/8/layout/hierarchy1"/>
    <dgm:cxn modelId="{8AAF7667-8FE2-4DEC-9867-88F85F83CAB0}" type="presParOf" srcId="{BD098064-F334-4165-8487-6309BB6B2ADF}" destId="{800CD61A-96F2-4299-8C51-E08654A33AEF}" srcOrd="0" destOrd="0" presId="urn:microsoft.com/office/officeart/2005/8/layout/hierarchy1"/>
    <dgm:cxn modelId="{8AEC9DC9-CBBE-4BC3-A9F2-7DCEA1D3AD80}" type="presParOf" srcId="{800CD61A-96F2-4299-8C51-E08654A33AEF}" destId="{61F653E0-DF0F-45E2-A840-A0D733DC6490}" srcOrd="0" destOrd="0" presId="urn:microsoft.com/office/officeart/2005/8/layout/hierarchy1"/>
    <dgm:cxn modelId="{36FE3E44-9FD8-4A6C-B66C-D0BB5FC868EE}" type="presParOf" srcId="{800CD61A-96F2-4299-8C51-E08654A33AEF}" destId="{D9563D90-CA22-4092-9A4F-5FFEDF97A045}" srcOrd="1" destOrd="0" presId="urn:microsoft.com/office/officeart/2005/8/layout/hierarchy1"/>
    <dgm:cxn modelId="{19C1E056-1473-4952-A6BD-4F086B0D24D5}" type="presParOf" srcId="{BD098064-F334-4165-8487-6309BB6B2ADF}" destId="{F5E3B0E5-8BB3-40B5-89A8-E1DFEA7E9848}" srcOrd="1" destOrd="0" presId="urn:microsoft.com/office/officeart/2005/8/layout/hierarchy1"/>
    <dgm:cxn modelId="{4C99318E-A1F1-4F5B-B931-EBFE225CAFF8}" type="presParOf" srcId="{91A7BB71-FE48-4566-8E2B-D14A20425978}" destId="{93C5A30E-81B2-4A97-9E61-52890608B440}" srcOrd="2" destOrd="0" presId="urn:microsoft.com/office/officeart/2005/8/layout/hierarchy1"/>
    <dgm:cxn modelId="{E7BA7364-DE9D-498C-8AFE-F2CA81FB275B}" type="presParOf" srcId="{93C5A30E-81B2-4A97-9E61-52890608B440}" destId="{F7A273EC-F306-4EA7-9514-FD0055FDD385}" srcOrd="0" destOrd="0" presId="urn:microsoft.com/office/officeart/2005/8/layout/hierarchy1"/>
    <dgm:cxn modelId="{8FDD76ED-6C5A-4367-9AF9-3F0A3CE0BDA6}" type="presParOf" srcId="{F7A273EC-F306-4EA7-9514-FD0055FDD385}" destId="{8315A39B-24A8-47A5-987B-74B77A053CEE}" srcOrd="0" destOrd="0" presId="urn:microsoft.com/office/officeart/2005/8/layout/hierarchy1"/>
    <dgm:cxn modelId="{59339E7A-8F03-498A-B818-A0ED5E60E73B}" type="presParOf" srcId="{F7A273EC-F306-4EA7-9514-FD0055FDD385}" destId="{0AF96E5C-73B4-4AA8-AF44-F70BC75C42C4}" srcOrd="1" destOrd="0" presId="urn:microsoft.com/office/officeart/2005/8/layout/hierarchy1"/>
    <dgm:cxn modelId="{A5205E95-DA4F-43C5-9935-5D3A13587A39}" type="presParOf" srcId="{93C5A30E-81B2-4A97-9E61-52890608B440}" destId="{7E08168B-AA9B-4B9B-BF4C-3E71024EB5A7}" srcOrd="1" destOrd="0" presId="urn:microsoft.com/office/officeart/2005/8/layout/hierarchy1"/>
    <dgm:cxn modelId="{969E6565-799C-41CE-8989-1607BCBD1E08}" type="presParOf" srcId="{91A7BB71-FE48-4566-8E2B-D14A20425978}" destId="{31AF060D-B145-4983-BF53-E8C537DA681E}" srcOrd="3" destOrd="0" presId="urn:microsoft.com/office/officeart/2005/8/layout/hierarchy1"/>
    <dgm:cxn modelId="{1CC967C0-8BE0-4264-8F97-C2DB71751C82}" type="presParOf" srcId="{31AF060D-B145-4983-BF53-E8C537DA681E}" destId="{6AC3DDCB-B4A2-459B-B8EC-4DE468717AB3}" srcOrd="0" destOrd="0" presId="urn:microsoft.com/office/officeart/2005/8/layout/hierarchy1"/>
    <dgm:cxn modelId="{B11A8E24-B680-4E91-9808-755C1DA738E3}" type="presParOf" srcId="{6AC3DDCB-B4A2-459B-B8EC-4DE468717AB3}" destId="{8D44F5CD-E5E1-445D-80FB-9A0B7A5B2229}" srcOrd="0" destOrd="0" presId="urn:microsoft.com/office/officeart/2005/8/layout/hierarchy1"/>
    <dgm:cxn modelId="{5453E4C9-ADFB-4843-84CF-BC4BEF2AF2EC}" type="presParOf" srcId="{6AC3DDCB-B4A2-459B-B8EC-4DE468717AB3}" destId="{12323CB2-C846-42D3-BD25-A86140BF237E}" srcOrd="1" destOrd="0" presId="urn:microsoft.com/office/officeart/2005/8/layout/hierarchy1"/>
    <dgm:cxn modelId="{3E6EF810-09A0-4C5C-A557-449673003632}" type="presParOf" srcId="{31AF060D-B145-4983-BF53-E8C537DA681E}" destId="{6851A6DB-550D-4EE4-81A9-ACD45C80A1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4BE67-3050-443C-83B6-23747175F5E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A876261-4BFB-48EB-B837-4B2A3D5AF5A2}">
      <dgm:prSet/>
      <dgm:spPr/>
      <dgm:t>
        <a:bodyPr/>
        <a:lstStyle/>
        <a:p>
          <a:pPr>
            <a:defRPr cap="all"/>
          </a:pPr>
          <a:r>
            <a:rPr lang="en-US"/>
            <a:t>Detailed Notes Integrated into Matrix</a:t>
          </a:r>
        </a:p>
      </dgm:t>
    </dgm:pt>
    <dgm:pt modelId="{EEB924CC-D75D-44E8-8524-6D10C20A01AB}" type="parTrans" cxnId="{38D59CD3-A8AE-46C1-B9A1-44E432F0DFDA}">
      <dgm:prSet/>
      <dgm:spPr/>
      <dgm:t>
        <a:bodyPr/>
        <a:lstStyle/>
        <a:p>
          <a:endParaRPr lang="en-US"/>
        </a:p>
      </dgm:t>
    </dgm:pt>
    <dgm:pt modelId="{BA562B9D-3C7A-4058-81CC-DCFDFB3F7BAC}" type="sibTrans" cxnId="{38D59CD3-A8AE-46C1-B9A1-44E432F0DFDA}">
      <dgm:prSet/>
      <dgm:spPr/>
      <dgm:t>
        <a:bodyPr/>
        <a:lstStyle/>
        <a:p>
          <a:endParaRPr lang="en-US"/>
        </a:p>
      </dgm:t>
    </dgm:pt>
    <dgm:pt modelId="{250EF228-AD5A-4ECF-A12E-ACD24ECB6A62}">
      <dgm:prSet/>
      <dgm:spPr/>
      <dgm:t>
        <a:bodyPr/>
        <a:lstStyle/>
        <a:p>
          <a:pPr>
            <a:defRPr cap="all"/>
          </a:pPr>
          <a:r>
            <a:rPr lang="en-US"/>
            <a:t>Medical Director Notification </a:t>
          </a:r>
        </a:p>
      </dgm:t>
    </dgm:pt>
    <dgm:pt modelId="{E3602F52-F69F-421F-8002-CF34B9839335}" type="parTrans" cxnId="{C52BE9C7-C836-4947-91E5-BAFF0AF09A48}">
      <dgm:prSet/>
      <dgm:spPr/>
      <dgm:t>
        <a:bodyPr/>
        <a:lstStyle/>
        <a:p>
          <a:endParaRPr lang="en-US"/>
        </a:p>
      </dgm:t>
    </dgm:pt>
    <dgm:pt modelId="{41A31DC4-1058-4900-8523-D299D85441DC}" type="sibTrans" cxnId="{C52BE9C7-C836-4947-91E5-BAFF0AF09A48}">
      <dgm:prSet/>
      <dgm:spPr/>
      <dgm:t>
        <a:bodyPr/>
        <a:lstStyle/>
        <a:p>
          <a:endParaRPr lang="en-US"/>
        </a:p>
      </dgm:t>
    </dgm:pt>
    <dgm:pt modelId="{14E08140-8BC2-4606-B2D9-C0D89B151EAD}">
      <dgm:prSet/>
      <dgm:spPr/>
      <dgm:t>
        <a:bodyPr/>
        <a:lstStyle/>
        <a:p>
          <a:pPr>
            <a:defRPr cap="all"/>
          </a:pPr>
          <a:r>
            <a:rPr lang="en-US"/>
            <a:t>Facility Leadership Notification</a:t>
          </a:r>
        </a:p>
      </dgm:t>
    </dgm:pt>
    <dgm:pt modelId="{503AA941-4E00-4010-A987-E62E4DCFDED6}" type="parTrans" cxnId="{24D81CEE-2288-4FE2-A523-E4B0E58471D7}">
      <dgm:prSet/>
      <dgm:spPr/>
      <dgm:t>
        <a:bodyPr/>
        <a:lstStyle/>
        <a:p>
          <a:endParaRPr lang="en-US"/>
        </a:p>
      </dgm:t>
    </dgm:pt>
    <dgm:pt modelId="{F5199E61-6750-49D2-A38E-26A3761FB03D}" type="sibTrans" cxnId="{24D81CEE-2288-4FE2-A523-E4B0E58471D7}">
      <dgm:prSet/>
      <dgm:spPr/>
      <dgm:t>
        <a:bodyPr/>
        <a:lstStyle/>
        <a:p>
          <a:endParaRPr lang="en-US"/>
        </a:p>
      </dgm:t>
    </dgm:pt>
    <dgm:pt modelId="{91D42418-FF05-4D6C-BDBE-A32EDC430520}" type="pres">
      <dgm:prSet presAssocID="{FCC4BE67-3050-443C-83B6-23747175F5E9}" presName="root" presStyleCnt="0">
        <dgm:presLayoutVars>
          <dgm:dir/>
          <dgm:resizeHandles val="exact"/>
        </dgm:presLayoutVars>
      </dgm:prSet>
      <dgm:spPr/>
    </dgm:pt>
    <dgm:pt modelId="{49851CD5-8EEB-4CEF-9940-C3FA0FA97AF7}" type="pres">
      <dgm:prSet presAssocID="{EA876261-4BFB-48EB-B837-4B2A3D5AF5A2}" presName="compNode" presStyleCnt="0"/>
      <dgm:spPr/>
    </dgm:pt>
    <dgm:pt modelId="{A4F88514-CBEC-4AEA-AE8A-7A0CB78D33F4}" type="pres">
      <dgm:prSet presAssocID="{EA876261-4BFB-48EB-B837-4B2A3D5AF5A2}" presName="iconBgRect" presStyleLbl="bgShp" presStyleIdx="0" presStyleCnt="3"/>
      <dgm:spPr/>
    </dgm:pt>
    <dgm:pt modelId="{4B63130D-4385-4627-A30F-FE92E7785377}" type="pres">
      <dgm:prSet presAssocID="{EA876261-4BFB-48EB-B837-4B2A3D5AF5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8CBF37E3-5FA5-4989-B582-2449156CD9F3}" type="pres">
      <dgm:prSet presAssocID="{EA876261-4BFB-48EB-B837-4B2A3D5AF5A2}" presName="spaceRect" presStyleCnt="0"/>
      <dgm:spPr/>
    </dgm:pt>
    <dgm:pt modelId="{8818841A-C474-43EB-AB3C-944F2A224F32}" type="pres">
      <dgm:prSet presAssocID="{EA876261-4BFB-48EB-B837-4B2A3D5AF5A2}" presName="textRect" presStyleLbl="revTx" presStyleIdx="0" presStyleCnt="3">
        <dgm:presLayoutVars>
          <dgm:chMax val="1"/>
          <dgm:chPref val="1"/>
        </dgm:presLayoutVars>
      </dgm:prSet>
      <dgm:spPr/>
    </dgm:pt>
    <dgm:pt modelId="{BBADF4A4-5531-487D-B732-866831BDA0AE}" type="pres">
      <dgm:prSet presAssocID="{BA562B9D-3C7A-4058-81CC-DCFDFB3F7BAC}" presName="sibTrans" presStyleCnt="0"/>
      <dgm:spPr/>
    </dgm:pt>
    <dgm:pt modelId="{C250E00F-75F8-4617-B999-1510EB9387E7}" type="pres">
      <dgm:prSet presAssocID="{250EF228-AD5A-4ECF-A12E-ACD24ECB6A62}" presName="compNode" presStyleCnt="0"/>
      <dgm:spPr/>
    </dgm:pt>
    <dgm:pt modelId="{51FF5ED6-0509-45E1-8EBB-0BE3A00537BA}" type="pres">
      <dgm:prSet presAssocID="{250EF228-AD5A-4ECF-A12E-ACD24ECB6A62}" presName="iconBgRect" presStyleLbl="bgShp" presStyleIdx="1" presStyleCnt="3"/>
      <dgm:spPr/>
    </dgm:pt>
    <dgm:pt modelId="{13041033-F34D-46D7-8ED8-2051B3600953}" type="pres">
      <dgm:prSet presAssocID="{250EF228-AD5A-4ECF-A12E-ACD24ECB6A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41DF9286-6FAD-4F7D-8686-D66B39430F29}" type="pres">
      <dgm:prSet presAssocID="{250EF228-AD5A-4ECF-A12E-ACD24ECB6A62}" presName="spaceRect" presStyleCnt="0"/>
      <dgm:spPr/>
    </dgm:pt>
    <dgm:pt modelId="{42CA0281-307C-4C4D-9D6A-22F4DB23534C}" type="pres">
      <dgm:prSet presAssocID="{250EF228-AD5A-4ECF-A12E-ACD24ECB6A62}" presName="textRect" presStyleLbl="revTx" presStyleIdx="1" presStyleCnt="3">
        <dgm:presLayoutVars>
          <dgm:chMax val="1"/>
          <dgm:chPref val="1"/>
        </dgm:presLayoutVars>
      </dgm:prSet>
      <dgm:spPr/>
    </dgm:pt>
    <dgm:pt modelId="{AAFCCC96-0D78-4222-A48A-402FDAE1554E}" type="pres">
      <dgm:prSet presAssocID="{41A31DC4-1058-4900-8523-D299D85441DC}" presName="sibTrans" presStyleCnt="0"/>
      <dgm:spPr/>
    </dgm:pt>
    <dgm:pt modelId="{D33C04A9-FC35-42C0-A398-5E5D3375A91C}" type="pres">
      <dgm:prSet presAssocID="{14E08140-8BC2-4606-B2D9-C0D89B151EAD}" presName="compNode" presStyleCnt="0"/>
      <dgm:spPr/>
    </dgm:pt>
    <dgm:pt modelId="{FD9C11E2-70D6-4014-AC61-72333E13662B}" type="pres">
      <dgm:prSet presAssocID="{14E08140-8BC2-4606-B2D9-C0D89B151EAD}" presName="iconBgRect" presStyleLbl="bgShp" presStyleIdx="2" presStyleCnt="3"/>
      <dgm:spPr/>
    </dgm:pt>
    <dgm:pt modelId="{55576203-42FF-47D2-8AC0-8241349DB517}" type="pres">
      <dgm:prSet presAssocID="{14E08140-8BC2-4606-B2D9-C0D89B151E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EF54AB9-F2AA-49D3-A12C-836563A1B78A}" type="pres">
      <dgm:prSet presAssocID="{14E08140-8BC2-4606-B2D9-C0D89B151EAD}" presName="spaceRect" presStyleCnt="0"/>
      <dgm:spPr/>
    </dgm:pt>
    <dgm:pt modelId="{95B1E8B1-9DCE-413B-B297-0216398DC865}" type="pres">
      <dgm:prSet presAssocID="{14E08140-8BC2-4606-B2D9-C0D89B151EAD}" presName="textRect" presStyleLbl="revTx" presStyleIdx="2" presStyleCnt="3">
        <dgm:presLayoutVars>
          <dgm:chMax val="1"/>
          <dgm:chPref val="1"/>
        </dgm:presLayoutVars>
      </dgm:prSet>
      <dgm:spPr/>
    </dgm:pt>
  </dgm:ptLst>
  <dgm:cxnLst>
    <dgm:cxn modelId="{1B887D93-4C15-46E4-B6AE-A0D95679945D}" type="presOf" srcId="{14E08140-8BC2-4606-B2D9-C0D89B151EAD}" destId="{95B1E8B1-9DCE-413B-B297-0216398DC865}" srcOrd="0" destOrd="0" presId="urn:microsoft.com/office/officeart/2018/5/layout/IconCircleLabelList"/>
    <dgm:cxn modelId="{9AE174AE-F887-4932-AFED-A8BE5E16601B}" type="presOf" srcId="{FCC4BE67-3050-443C-83B6-23747175F5E9}" destId="{91D42418-FF05-4D6C-BDBE-A32EDC430520}" srcOrd="0" destOrd="0" presId="urn:microsoft.com/office/officeart/2018/5/layout/IconCircleLabelList"/>
    <dgm:cxn modelId="{C888CDBA-594F-454F-8550-D7A2E951F5CC}" type="presOf" srcId="{250EF228-AD5A-4ECF-A12E-ACD24ECB6A62}" destId="{42CA0281-307C-4C4D-9D6A-22F4DB23534C}" srcOrd="0" destOrd="0" presId="urn:microsoft.com/office/officeart/2018/5/layout/IconCircleLabelList"/>
    <dgm:cxn modelId="{C52BE9C7-C836-4947-91E5-BAFF0AF09A48}" srcId="{FCC4BE67-3050-443C-83B6-23747175F5E9}" destId="{250EF228-AD5A-4ECF-A12E-ACD24ECB6A62}" srcOrd="1" destOrd="0" parTransId="{E3602F52-F69F-421F-8002-CF34B9839335}" sibTransId="{41A31DC4-1058-4900-8523-D299D85441DC}"/>
    <dgm:cxn modelId="{38D59CD3-A8AE-46C1-B9A1-44E432F0DFDA}" srcId="{FCC4BE67-3050-443C-83B6-23747175F5E9}" destId="{EA876261-4BFB-48EB-B837-4B2A3D5AF5A2}" srcOrd="0" destOrd="0" parTransId="{EEB924CC-D75D-44E8-8524-6D10C20A01AB}" sibTransId="{BA562B9D-3C7A-4058-81CC-DCFDFB3F7BAC}"/>
    <dgm:cxn modelId="{B64E33E6-8C15-4589-B53D-23F6BEEE4E19}" type="presOf" srcId="{EA876261-4BFB-48EB-B837-4B2A3D5AF5A2}" destId="{8818841A-C474-43EB-AB3C-944F2A224F32}" srcOrd="0" destOrd="0" presId="urn:microsoft.com/office/officeart/2018/5/layout/IconCircleLabelList"/>
    <dgm:cxn modelId="{24D81CEE-2288-4FE2-A523-E4B0E58471D7}" srcId="{FCC4BE67-3050-443C-83B6-23747175F5E9}" destId="{14E08140-8BC2-4606-B2D9-C0D89B151EAD}" srcOrd="2" destOrd="0" parTransId="{503AA941-4E00-4010-A987-E62E4DCFDED6}" sibTransId="{F5199E61-6750-49D2-A38E-26A3761FB03D}"/>
    <dgm:cxn modelId="{B4A7DAB1-401B-4321-A855-3EF6B92169F1}" type="presParOf" srcId="{91D42418-FF05-4D6C-BDBE-A32EDC430520}" destId="{49851CD5-8EEB-4CEF-9940-C3FA0FA97AF7}" srcOrd="0" destOrd="0" presId="urn:microsoft.com/office/officeart/2018/5/layout/IconCircleLabelList"/>
    <dgm:cxn modelId="{CE431404-9821-42A9-A3E0-1FDF136266ED}" type="presParOf" srcId="{49851CD5-8EEB-4CEF-9940-C3FA0FA97AF7}" destId="{A4F88514-CBEC-4AEA-AE8A-7A0CB78D33F4}" srcOrd="0" destOrd="0" presId="urn:microsoft.com/office/officeart/2018/5/layout/IconCircleLabelList"/>
    <dgm:cxn modelId="{79626E01-F291-4C59-9BD9-E4CE227554DE}" type="presParOf" srcId="{49851CD5-8EEB-4CEF-9940-C3FA0FA97AF7}" destId="{4B63130D-4385-4627-A30F-FE92E7785377}" srcOrd="1" destOrd="0" presId="urn:microsoft.com/office/officeart/2018/5/layout/IconCircleLabelList"/>
    <dgm:cxn modelId="{420DB4C2-88E3-41DF-81CF-175F0A68A3A9}" type="presParOf" srcId="{49851CD5-8EEB-4CEF-9940-C3FA0FA97AF7}" destId="{8CBF37E3-5FA5-4989-B582-2449156CD9F3}" srcOrd="2" destOrd="0" presId="urn:microsoft.com/office/officeart/2018/5/layout/IconCircleLabelList"/>
    <dgm:cxn modelId="{365576F1-0BCF-4126-874B-B5E490BE3AC7}" type="presParOf" srcId="{49851CD5-8EEB-4CEF-9940-C3FA0FA97AF7}" destId="{8818841A-C474-43EB-AB3C-944F2A224F32}" srcOrd="3" destOrd="0" presId="urn:microsoft.com/office/officeart/2018/5/layout/IconCircleLabelList"/>
    <dgm:cxn modelId="{3C98472E-731A-4F42-9F5F-4CA7AA955643}" type="presParOf" srcId="{91D42418-FF05-4D6C-BDBE-A32EDC430520}" destId="{BBADF4A4-5531-487D-B732-866831BDA0AE}" srcOrd="1" destOrd="0" presId="urn:microsoft.com/office/officeart/2018/5/layout/IconCircleLabelList"/>
    <dgm:cxn modelId="{AC955127-2AC8-411D-8251-AD6DA03EBD83}" type="presParOf" srcId="{91D42418-FF05-4D6C-BDBE-A32EDC430520}" destId="{C250E00F-75F8-4617-B999-1510EB9387E7}" srcOrd="2" destOrd="0" presId="urn:microsoft.com/office/officeart/2018/5/layout/IconCircleLabelList"/>
    <dgm:cxn modelId="{F46E595B-2E63-404A-988D-C36847A0FC40}" type="presParOf" srcId="{C250E00F-75F8-4617-B999-1510EB9387E7}" destId="{51FF5ED6-0509-45E1-8EBB-0BE3A00537BA}" srcOrd="0" destOrd="0" presId="urn:microsoft.com/office/officeart/2018/5/layout/IconCircleLabelList"/>
    <dgm:cxn modelId="{F27F58D9-DEAD-4A29-BD08-42241420408B}" type="presParOf" srcId="{C250E00F-75F8-4617-B999-1510EB9387E7}" destId="{13041033-F34D-46D7-8ED8-2051B3600953}" srcOrd="1" destOrd="0" presId="urn:microsoft.com/office/officeart/2018/5/layout/IconCircleLabelList"/>
    <dgm:cxn modelId="{939C23FC-0F77-409E-B9EF-B7F5805FBAF4}" type="presParOf" srcId="{C250E00F-75F8-4617-B999-1510EB9387E7}" destId="{41DF9286-6FAD-4F7D-8686-D66B39430F29}" srcOrd="2" destOrd="0" presId="urn:microsoft.com/office/officeart/2018/5/layout/IconCircleLabelList"/>
    <dgm:cxn modelId="{CC10A74E-7E1C-423B-86B5-B8EE3DF164C1}" type="presParOf" srcId="{C250E00F-75F8-4617-B999-1510EB9387E7}" destId="{42CA0281-307C-4C4D-9D6A-22F4DB23534C}" srcOrd="3" destOrd="0" presId="urn:microsoft.com/office/officeart/2018/5/layout/IconCircleLabelList"/>
    <dgm:cxn modelId="{EE569F58-821D-455A-93FE-E05D6960A1DB}" type="presParOf" srcId="{91D42418-FF05-4D6C-BDBE-A32EDC430520}" destId="{AAFCCC96-0D78-4222-A48A-402FDAE1554E}" srcOrd="3" destOrd="0" presId="urn:microsoft.com/office/officeart/2018/5/layout/IconCircleLabelList"/>
    <dgm:cxn modelId="{59CC4AC8-496B-4C22-847F-1863824433AB}" type="presParOf" srcId="{91D42418-FF05-4D6C-BDBE-A32EDC430520}" destId="{D33C04A9-FC35-42C0-A398-5E5D3375A91C}" srcOrd="4" destOrd="0" presId="urn:microsoft.com/office/officeart/2018/5/layout/IconCircleLabelList"/>
    <dgm:cxn modelId="{7DD74D79-09B6-46F3-A1F6-8F741B68539B}" type="presParOf" srcId="{D33C04A9-FC35-42C0-A398-5E5D3375A91C}" destId="{FD9C11E2-70D6-4014-AC61-72333E13662B}" srcOrd="0" destOrd="0" presId="urn:microsoft.com/office/officeart/2018/5/layout/IconCircleLabelList"/>
    <dgm:cxn modelId="{0801DAD5-3E22-4C1B-A64D-36FBEDB99FE8}" type="presParOf" srcId="{D33C04A9-FC35-42C0-A398-5E5D3375A91C}" destId="{55576203-42FF-47D2-8AC0-8241349DB517}" srcOrd="1" destOrd="0" presId="urn:microsoft.com/office/officeart/2018/5/layout/IconCircleLabelList"/>
    <dgm:cxn modelId="{0AD86EC5-6617-4660-93AC-7501496F1C44}" type="presParOf" srcId="{D33C04A9-FC35-42C0-A398-5E5D3375A91C}" destId="{EEF54AB9-F2AA-49D3-A12C-836563A1B78A}" srcOrd="2" destOrd="0" presId="urn:microsoft.com/office/officeart/2018/5/layout/IconCircleLabelList"/>
    <dgm:cxn modelId="{129125EB-7123-4654-BE7F-E54F361F3FC6}" type="presParOf" srcId="{D33C04A9-FC35-42C0-A398-5E5D3375A91C}" destId="{95B1E8B1-9DCE-413B-B297-0216398DC86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4A37B-80D4-49CF-94BF-AA812FF005A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B009BF-97EA-4BFA-8A26-D64D5ADDB36E}">
      <dgm:prSet/>
      <dgm:spPr/>
      <dgm:t>
        <a:bodyPr/>
        <a:lstStyle/>
        <a:p>
          <a:pPr>
            <a:lnSpc>
              <a:spcPct val="100000"/>
            </a:lnSpc>
          </a:pPr>
          <a:r>
            <a:rPr lang="en-US" dirty="0"/>
            <a:t>Staff turn over</a:t>
          </a:r>
        </a:p>
      </dgm:t>
    </dgm:pt>
    <dgm:pt modelId="{CC6B8780-E086-476B-B8E8-C85ED97DE143}" type="parTrans" cxnId="{83C43BBC-180D-42A9-B07F-76809F7ACCB0}">
      <dgm:prSet/>
      <dgm:spPr/>
      <dgm:t>
        <a:bodyPr/>
        <a:lstStyle/>
        <a:p>
          <a:endParaRPr lang="en-US"/>
        </a:p>
      </dgm:t>
    </dgm:pt>
    <dgm:pt modelId="{4732B06F-B9C5-4C48-AC6B-7431FCBD473E}" type="sibTrans" cxnId="{83C43BBC-180D-42A9-B07F-76809F7ACCB0}">
      <dgm:prSet/>
      <dgm:spPr/>
      <dgm:t>
        <a:bodyPr/>
        <a:lstStyle/>
        <a:p>
          <a:endParaRPr lang="en-US"/>
        </a:p>
      </dgm:t>
    </dgm:pt>
    <dgm:pt modelId="{765550AC-2F08-4918-B3AB-D6DBC9CCA6ED}">
      <dgm:prSet/>
      <dgm:spPr/>
      <dgm:t>
        <a:bodyPr/>
        <a:lstStyle/>
        <a:p>
          <a:pPr>
            <a:lnSpc>
              <a:spcPct val="100000"/>
            </a:lnSpc>
          </a:pPr>
          <a:r>
            <a:rPr lang="en-US" dirty="0"/>
            <a:t>Medical Director Buy -In</a:t>
          </a:r>
        </a:p>
      </dgm:t>
    </dgm:pt>
    <dgm:pt modelId="{1591A69E-12EB-40AC-87AD-D6F114B4510E}" type="parTrans" cxnId="{66580F11-E638-4576-AE32-170423720FF4}">
      <dgm:prSet/>
      <dgm:spPr/>
      <dgm:t>
        <a:bodyPr/>
        <a:lstStyle/>
        <a:p>
          <a:endParaRPr lang="en-US"/>
        </a:p>
      </dgm:t>
    </dgm:pt>
    <dgm:pt modelId="{0CF8FD2F-00EB-4181-A209-B6CD1126EBBB}" type="sibTrans" cxnId="{66580F11-E638-4576-AE32-170423720FF4}">
      <dgm:prSet/>
      <dgm:spPr/>
      <dgm:t>
        <a:bodyPr/>
        <a:lstStyle/>
        <a:p>
          <a:endParaRPr lang="en-US"/>
        </a:p>
      </dgm:t>
    </dgm:pt>
    <dgm:pt modelId="{68B810FF-194B-4952-AD71-E9DB61CE541B}">
      <dgm:prSet/>
      <dgm:spPr/>
      <dgm:t>
        <a:bodyPr/>
        <a:lstStyle/>
        <a:p>
          <a:pPr>
            <a:lnSpc>
              <a:spcPct val="100000"/>
            </a:lnSpc>
          </a:pPr>
          <a:r>
            <a:rPr lang="en-US" dirty="0"/>
            <a:t>Leadership Buy-In</a:t>
          </a:r>
        </a:p>
      </dgm:t>
    </dgm:pt>
    <dgm:pt modelId="{949DA434-AE20-4729-9ADD-74E7ADA4C961}" type="parTrans" cxnId="{683DB596-3781-4BF1-A349-D0C0EC548F77}">
      <dgm:prSet/>
      <dgm:spPr/>
      <dgm:t>
        <a:bodyPr/>
        <a:lstStyle/>
        <a:p>
          <a:endParaRPr lang="en-US"/>
        </a:p>
      </dgm:t>
    </dgm:pt>
    <dgm:pt modelId="{07E15A13-0208-4FEB-AF22-A510C3BE37BE}" type="sibTrans" cxnId="{683DB596-3781-4BF1-A349-D0C0EC548F77}">
      <dgm:prSet/>
      <dgm:spPr/>
      <dgm:t>
        <a:bodyPr/>
        <a:lstStyle/>
        <a:p>
          <a:endParaRPr lang="en-US"/>
        </a:p>
      </dgm:t>
    </dgm:pt>
    <dgm:pt modelId="{83428D1C-FD58-49AD-B28C-2E793B8E44FC}">
      <dgm:prSet/>
      <dgm:spPr/>
      <dgm:t>
        <a:bodyPr/>
        <a:lstStyle/>
        <a:p>
          <a:pPr>
            <a:lnSpc>
              <a:spcPct val="100000"/>
            </a:lnSpc>
          </a:pPr>
          <a:r>
            <a:rPr lang="en-US" dirty="0"/>
            <a:t>Logins-Passwords</a:t>
          </a:r>
        </a:p>
      </dgm:t>
    </dgm:pt>
    <dgm:pt modelId="{81468F71-D2A3-4F89-BD53-AB2E96B5F798}" type="parTrans" cxnId="{507E82FF-D142-414D-ACA7-C04A358C24F9}">
      <dgm:prSet/>
      <dgm:spPr/>
      <dgm:t>
        <a:bodyPr/>
        <a:lstStyle/>
        <a:p>
          <a:endParaRPr lang="en-US"/>
        </a:p>
      </dgm:t>
    </dgm:pt>
    <dgm:pt modelId="{53F35BE5-A5BC-4DA9-A5F4-1A6913735CDB}" type="sibTrans" cxnId="{507E82FF-D142-414D-ACA7-C04A358C24F9}">
      <dgm:prSet/>
      <dgm:spPr/>
      <dgm:t>
        <a:bodyPr/>
        <a:lstStyle/>
        <a:p>
          <a:endParaRPr lang="en-US"/>
        </a:p>
      </dgm:t>
    </dgm:pt>
    <dgm:pt modelId="{90D91193-6CAF-4C6C-A045-31984E9BC2DD}">
      <dgm:prSet/>
      <dgm:spPr/>
      <dgm:t>
        <a:bodyPr/>
        <a:lstStyle/>
        <a:p>
          <a:pPr>
            <a:lnSpc>
              <a:spcPct val="100000"/>
            </a:lnSpc>
          </a:pPr>
          <a:r>
            <a:rPr lang="en-US" dirty="0"/>
            <a:t>Ongoing training of new staff</a:t>
          </a:r>
        </a:p>
      </dgm:t>
    </dgm:pt>
    <dgm:pt modelId="{D220009D-A528-4EA9-B9F9-F98EDEFC6C16}" type="parTrans" cxnId="{887BD0EB-DD03-4D93-B821-3921AB7F93FE}">
      <dgm:prSet/>
      <dgm:spPr/>
    </dgm:pt>
    <dgm:pt modelId="{2A68BACD-6FCF-4D79-9CA3-76397EFB39E1}" type="sibTrans" cxnId="{887BD0EB-DD03-4D93-B821-3921AB7F93FE}">
      <dgm:prSet/>
      <dgm:spPr/>
    </dgm:pt>
    <dgm:pt modelId="{583FE523-1E8A-4C68-9AED-DD00E8BEF090}" type="pres">
      <dgm:prSet presAssocID="{A0B4A37B-80D4-49CF-94BF-AA812FF005AF}" presName="root" presStyleCnt="0">
        <dgm:presLayoutVars>
          <dgm:dir/>
          <dgm:resizeHandles val="exact"/>
        </dgm:presLayoutVars>
      </dgm:prSet>
      <dgm:spPr/>
    </dgm:pt>
    <dgm:pt modelId="{21D4264B-F922-48C2-A9EB-9532533C4EC7}" type="pres">
      <dgm:prSet presAssocID="{D7B009BF-97EA-4BFA-8A26-D64D5ADDB36E}" presName="compNode" presStyleCnt="0"/>
      <dgm:spPr/>
    </dgm:pt>
    <dgm:pt modelId="{17B1C6C1-D856-480D-83B9-371466458F35}" type="pres">
      <dgm:prSet presAssocID="{D7B009BF-97EA-4BFA-8A26-D64D5ADDB36E}" presName="bgRect" presStyleLbl="bgShp" presStyleIdx="0" presStyleCnt="5" custLinFactNeighborY="699"/>
      <dgm:spPr/>
    </dgm:pt>
    <dgm:pt modelId="{7918E9DA-E163-4856-9EB0-43BF97CC62E1}" type="pres">
      <dgm:prSet presAssocID="{D7B009BF-97EA-4BFA-8A26-D64D5ADDB3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fresh"/>
        </a:ext>
      </dgm:extLst>
    </dgm:pt>
    <dgm:pt modelId="{CB19F18A-C2E6-47AD-AD05-F804D0EC73AB}" type="pres">
      <dgm:prSet presAssocID="{D7B009BF-97EA-4BFA-8A26-D64D5ADDB36E}" presName="spaceRect" presStyleCnt="0"/>
      <dgm:spPr/>
    </dgm:pt>
    <dgm:pt modelId="{CDEE4E91-7F53-425F-AC85-04312F32EF19}" type="pres">
      <dgm:prSet presAssocID="{D7B009BF-97EA-4BFA-8A26-D64D5ADDB36E}" presName="parTx" presStyleLbl="revTx" presStyleIdx="0" presStyleCnt="5">
        <dgm:presLayoutVars>
          <dgm:chMax val="0"/>
          <dgm:chPref val="0"/>
        </dgm:presLayoutVars>
      </dgm:prSet>
      <dgm:spPr/>
    </dgm:pt>
    <dgm:pt modelId="{E163C5C2-AD97-40A2-B746-ACD21A161D3D}" type="pres">
      <dgm:prSet presAssocID="{4732B06F-B9C5-4C48-AC6B-7431FCBD473E}" presName="sibTrans" presStyleCnt="0"/>
      <dgm:spPr/>
    </dgm:pt>
    <dgm:pt modelId="{52443BAB-A714-4C1C-8E99-BA043CF538E7}" type="pres">
      <dgm:prSet presAssocID="{765550AC-2F08-4918-B3AB-D6DBC9CCA6ED}" presName="compNode" presStyleCnt="0"/>
      <dgm:spPr/>
    </dgm:pt>
    <dgm:pt modelId="{F729CE7C-D35E-4D15-A047-CD1739CF31A9}" type="pres">
      <dgm:prSet presAssocID="{765550AC-2F08-4918-B3AB-D6DBC9CCA6ED}" presName="bgRect" presStyleLbl="bgShp" presStyleIdx="1" presStyleCnt="5"/>
      <dgm:spPr/>
    </dgm:pt>
    <dgm:pt modelId="{21F515C7-E0FC-4452-B669-1A0DD335A135}" type="pres">
      <dgm:prSet presAssocID="{765550AC-2F08-4918-B3AB-D6DBC9CCA6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654E9F7-656E-42A2-A02C-FE33F886754F}" type="pres">
      <dgm:prSet presAssocID="{765550AC-2F08-4918-B3AB-D6DBC9CCA6ED}" presName="spaceRect" presStyleCnt="0"/>
      <dgm:spPr/>
    </dgm:pt>
    <dgm:pt modelId="{3D450BF1-EEC4-4E26-9DBA-22301AABDBB8}" type="pres">
      <dgm:prSet presAssocID="{765550AC-2F08-4918-B3AB-D6DBC9CCA6ED}" presName="parTx" presStyleLbl="revTx" presStyleIdx="1" presStyleCnt="5">
        <dgm:presLayoutVars>
          <dgm:chMax val="0"/>
          <dgm:chPref val="0"/>
        </dgm:presLayoutVars>
      </dgm:prSet>
      <dgm:spPr/>
    </dgm:pt>
    <dgm:pt modelId="{95207642-06E6-40A3-A66B-417573896539}" type="pres">
      <dgm:prSet presAssocID="{0CF8FD2F-00EB-4181-A209-B6CD1126EBBB}" presName="sibTrans" presStyleCnt="0"/>
      <dgm:spPr/>
    </dgm:pt>
    <dgm:pt modelId="{2EC05E34-B496-48C0-B3BC-51EAEFFC16CF}" type="pres">
      <dgm:prSet presAssocID="{68B810FF-194B-4952-AD71-E9DB61CE541B}" presName="compNode" presStyleCnt="0"/>
      <dgm:spPr/>
    </dgm:pt>
    <dgm:pt modelId="{B09AC570-A66F-4D73-A1B5-2D24CF48FA1C}" type="pres">
      <dgm:prSet presAssocID="{68B810FF-194B-4952-AD71-E9DB61CE541B}" presName="bgRect" presStyleLbl="bgShp" presStyleIdx="2" presStyleCnt="5"/>
      <dgm:spPr/>
    </dgm:pt>
    <dgm:pt modelId="{96EBB74E-CD61-47D7-A2B0-74C3AE968E64}" type="pres">
      <dgm:prSet presAssocID="{68B810FF-194B-4952-AD71-E9DB61CE54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l"/>
        </a:ext>
      </dgm:extLst>
    </dgm:pt>
    <dgm:pt modelId="{D8F4A81B-99E5-4E71-9730-0BA306BB8E36}" type="pres">
      <dgm:prSet presAssocID="{68B810FF-194B-4952-AD71-E9DB61CE541B}" presName="spaceRect" presStyleCnt="0"/>
      <dgm:spPr/>
    </dgm:pt>
    <dgm:pt modelId="{2B92FE8D-8860-4DAB-9FB8-6EDAF470D011}" type="pres">
      <dgm:prSet presAssocID="{68B810FF-194B-4952-AD71-E9DB61CE541B}" presName="parTx" presStyleLbl="revTx" presStyleIdx="2" presStyleCnt="5">
        <dgm:presLayoutVars>
          <dgm:chMax val="0"/>
          <dgm:chPref val="0"/>
        </dgm:presLayoutVars>
      </dgm:prSet>
      <dgm:spPr/>
    </dgm:pt>
    <dgm:pt modelId="{19906B33-5953-4115-BD94-E86CCBCDCCF7}" type="pres">
      <dgm:prSet presAssocID="{07E15A13-0208-4FEB-AF22-A510C3BE37BE}" presName="sibTrans" presStyleCnt="0"/>
      <dgm:spPr/>
    </dgm:pt>
    <dgm:pt modelId="{D83E20B9-FBFC-4B05-9A86-2DA02AF07556}" type="pres">
      <dgm:prSet presAssocID="{83428D1C-FD58-49AD-B28C-2E793B8E44FC}" presName="compNode" presStyleCnt="0"/>
      <dgm:spPr/>
    </dgm:pt>
    <dgm:pt modelId="{E357867F-BBC7-4628-97B8-9A0D357208E9}" type="pres">
      <dgm:prSet presAssocID="{83428D1C-FD58-49AD-B28C-2E793B8E44FC}" presName="bgRect" presStyleLbl="bgShp" presStyleIdx="3" presStyleCnt="5"/>
      <dgm:spPr/>
    </dgm:pt>
    <dgm:pt modelId="{073392C5-A80D-40F7-9122-69E1BE910E6A}" type="pres">
      <dgm:prSet presAssocID="{83428D1C-FD58-49AD-B28C-2E793B8E44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a:ext>
      </dgm:extLst>
    </dgm:pt>
    <dgm:pt modelId="{F5A42755-3DF5-465E-A4D7-2B6F01544B23}" type="pres">
      <dgm:prSet presAssocID="{83428D1C-FD58-49AD-B28C-2E793B8E44FC}" presName="spaceRect" presStyleCnt="0"/>
      <dgm:spPr/>
    </dgm:pt>
    <dgm:pt modelId="{0741A1E5-BC1E-4802-8FE8-39798E6BEBD0}" type="pres">
      <dgm:prSet presAssocID="{83428D1C-FD58-49AD-B28C-2E793B8E44FC}" presName="parTx" presStyleLbl="revTx" presStyleIdx="3" presStyleCnt="5">
        <dgm:presLayoutVars>
          <dgm:chMax val="0"/>
          <dgm:chPref val="0"/>
        </dgm:presLayoutVars>
      </dgm:prSet>
      <dgm:spPr/>
    </dgm:pt>
    <dgm:pt modelId="{DF90EE76-1627-4C12-9ABD-DF89376E43F9}" type="pres">
      <dgm:prSet presAssocID="{53F35BE5-A5BC-4DA9-A5F4-1A6913735CDB}" presName="sibTrans" presStyleCnt="0"/>
      <dgm:spPr/>
    </dgm:pt>
    <dgm:pt modelId="{7864FF56-6059-458A-8106-504B8D2266BC}" type="pres">
      <dgm:prSet presAssocID="{90D91193-6CAF-4C6C-A045-31984E9BC2DD}" presName="compNode" presStyleCnt="0"/>
      <dgm:spPr/>
    </dgm:pt>
    <dgm:pt modelId="{84947C3D-9DAC-4146-8B0C-9D32586BAEB8}" type="pres">
      <dgm:prSet presAssocID="{90D91193-6CAF-4C6C-A045-31984E9BC2DD}" presName="bgRect" presStyleLbl="bgShp" presStyleIdx="4" presStyleCnt="5"/>
      <dgm:spPr/>
    </dgm:pt>
    <dgm:pt modelId="{E93235D8-6468-4654-9C8D-2EB34B107885}" type="pres">
      <dgm:prSet presAssocID="{90D91193-6CAF-4C6C-A045-31984E9BC2DD}" presName="iconRect" presStyleLbl="node1" presStyleIdx="4" presStyleCnt="5"/>
      <dgm:spPr/>
    </dgm:pt>
    <dgm:pt modelId="{96CA77A9-71F2-4C70-9E76-E3FE159FFB77}" type="pres">
      <dgm:prSet presAssocID="{90D91193-6CAF-4C6C-A045-31984E9BC2DD}" presName="spaceRect" presStyleCnt="0"/>
      <dgm:spPr/>
    </dgm:pt>
    <dgm:pt modelId="{FAFBFF08-00A8-411F-AAA5-787FE0A491B0}" type="pres">
      <dgm:prSet presAssocID="{90D91193-6CAF-4C6C-A045-31984E9BC2DD}" presName="parTx" presStyleLbl="revTx" presStyleIdx="4" presStyleCnt="5">
        <dgm:presLayoutVars>
          <dgm:chMax val="0"/>
          <dgm:chPref val="0"/>
        </dgm:presLayoutVars>
      </dgm:prSet>
      <dgm:spPr/>
    </dgm:pt>
  </dgm:ptLst>
  <dgm:cxnLst>
    <dgm:cxn modelId="{7CC66500-8060-4CB2-BC92-907641BD4F1E}" type="presOf" srcId="{D7B009BF-97EA-4BFA-8A26-D64D5ADDB36E}" destId="{CDEE4E91-7F53-425F-AC85-04312F32EF19}" srcOrd="0" destOrd="0" presId="urn:microsoft.com/office/officeart/2018/2/layout/IconVerticalSolidList"/>
    <dgm:cxn modelId="{66580F11-E638-4576-AE32-170423720FF4}" srcId="{A0B4A37B-80D4-49CF-94BF-AA812FF005AF}" destId="{765550AC-2F08-4918-B3AB-D6DBC9CCA6ED}" srcOrd="1" destOrd="0" parTransId="{1591A69E-12EB-40AC-87AD-D6F114B4510E}" sibTransId="{0CF8FD2F-00EB-4181-A209-B6CD1126EBBB}"/>
    <dgm:cxn modelId="{683DB596-3781-4BF1-A349-D0C0EC548F77}" srcId="{A0B4A37B-80D4-49CF-94BF-AA812FF005AF}" destId="{68B810FF-194B-4952-AD71-E9DB61CE541B}" srcOrd="2" destOrd="0" parTransId="{949DA434-AE20-4729-9ADD-74E7ADA4C961}" sibTransId="{07E15A13-0208-4FEB-AF22-A510C3BE37BE}"/>
    <dgm:cxn modelId="{61BB3AAA-66EF-403B-A228-C27D35A76AFD}" type="presOf" srcId="{83428D1C-FD58-49AD-B28C-2E793B8E44FC}" destId="{0741A1E5-BC1E-4802-8FE8-39798E6BEBD0}" srcOrd="0" destOrd="0" presId="urn:microsoft.com/office/officeart/2018/2/layout/IconVerticalSolidList"/>
    <dgm:cxn modelId="{38CFBABA-DED6-47F8-B1BB-E34703398122}" type="presOf" srcId="{68B810FF-194B-4952-AD71-E9DB61CE541B}" destId="{2B92FE8D-8860-4DAB-9FB8-6EDAF470D011}" srcOrd="0" destOrd="0" presId="urn:microsoft.com/office/officeart/2018/2/layout/IconVerticalSolidList"/>
    <dgm:cxn modelId="{83C43BBC-180D-42A9-B07F-76809F7ACCB0}" srcId="{A0B4A37B-80D4-49CF-94BF-AA812FF005AF}" destId="{D7B009BF-97EA-4BFA-8A26-D64D5ADDB36E}" srcOrd="0" destOrd="0" parTransId="{CC6B8780-E086-476B-B8E8-C85ED97DE143}" sibTransId="{4732B06F-B9C5-4C48-AC6B-7431FCBD473E}"/>
    <dgm:cxn modelId="{C28075CE-B9C5-4F34-B281-A0873A3F8440}" type="presOf" srcId="{A0B4A37B-80D4-49CF-94BF-AA812FF005AF}" destId="{583FE523-1E8A-4C68-9AED-DD00E8BEF090}" srcOrd="0" destOrd="0" presId="urn:microsoft.com/office/officeart/2018/2/layout/IconVerticalSolidList"/>
    <dgm:cxn modelId="{887BD0EB-DD03-4D93-B821-3921AB7F93FE}" srcId="{A0B4A37B-80D4-49CF-94BF-AA812FF005AF}" destId="{90D91193-6CAF-4C6C-A045-31984E9BC2DD}" srcOrd="4" destOrd="0" parTransId="{D220009D-A528-4EA9-B9F9-F98EDEFC6C16}" sibTransId="{2A68BACD-6FCF-4D79-9CA3-76397EFB39E1}"/>
    <dgm:cxn modelId="{4EB9A8EC-46C6-423D-88EA-6E62B2EC9FB5}" type="presOf" srcId="{90D91193-6CAF-4C6C-A045-31984E9BC2DD}" destId="{FAFBFF08-00A8-411F-AAA5-787FE0A491B0}" srcOrd="0" destOrd="0" presId="urn:microsoft.com/office/officeart/2018/2/layout/IconVerticalSolidList"/>
    <dgm:cxn modelId="{012014FC-B2E6-40BD-B115-52E0AB4801C4}" type="presOf" srcId="{765550AC-2F08-4918-B3AB-D6DBC9CCA6ED}" destId="{3D450BF1-EEC4-4E26-9DBA-22301AABDBB8}" srcOrd="0" destOrd="0" presId="urn:microsoft.com/office/officeart/2018/2/layout/IconVerticalSolidList"/>
    <dgm:cxn modelId="{507E82FF-D142-414D-ACA7-C04A358C24F9}" srcId="{A0B4A37B-80D4-49CF-94BF-AA812FF005AF}" destId="{83428D1C-FD58-49AD-B28C-2E793B8E44FC}" srcOrd="3" destOrd="0" parTransId="{81468F71-D2A3-4F89-BD53-AB2E96B5F798}" sibTransId="{53F35BE5-A5BC-4DA9-A5F4-1A6913735CDB}"/>
    <dgm:cxn modelId="{49774B31-01A8-469C-BEE6-95F78D0C2052}" type="presParOf" srcId="{583FE523-1E8A-4C68-9AED-DD00E8BEF090}" destId="{21D4264B-F922-48C2-A9EB-9532533C4EC7}" srcOrd="0" destOrd="0" presId="urn:microsoft.com/office/officeart/2018/2/layout/IconVerticalSolidList"/>
    <dgm:cxn modelId="{8BC392F9-46AA-44B0-A1D3-54D011DC107F}" type="presParOf" srcId="{21D4264B-F922-48C2-A9EB-9532533C4EC7}" destId="{17B1C6C1-D856-480D-83B9-371466458F35}" srcOrd="0" destOrd="0" presId="urn:microsoft.com/office/officeart/2018/2/layout/IconVerticalSolidList"/>
    <dgm:cxn modelId="{ED3FE18C-6710-457B-8FF7-38EC586AE2C6}" type="presParOf" srcId="{21D4264B-F922-48C2-A9EB-9532533C4EC7}" destId="{7918E9DA-E163-4856-9EB0-43BF97CC62E1}" srcOrd="1" destOrd="0" presId="urn:microsoft.com/office/officeart/2018/2/layout/IconVerticalSolidList"/>
    <dgm:cxn modelId="{C5F355E6-59CD-48D2-A454-3ACFA5E61CE2}" type="presParOf" srcId="{21D4264B-F922-48C2-A9EB-9532533C4EC7}" destId="{CB19F18A-C2E6-47AD-AD05-F804D0EC73AB}" srcOrd="2" destOrd="0" presId="urn:microsoft.com/office/officeart/2018/2/layout/IconVerticalSolidList"/>
    <dgm:cxn modelId="{0B5FD89D-F063-44C7-A21E-F830CAE426DA}" type="presParOf" srcId="{21D4264B-F922-48C2-A9EB-9532533C4EC7}" destId="{CDEE4E91-7F53-425F-AC85-04312F32EF19}" srcOrd="3" destOrd="0" presId="urn:microsoft.com/office/officeart/2018/2/layout/IconVerticalSolidList"/>
    <dgm:cxn modelId="{E9070626-83C5-4FD8-8509-DD8D39B76F79}" type="presParOf" srcId="{583FE523-1E8A-4C68-9AED-DD00E8BEF090}" destId="{E163C5C2-AD97-40A2-B746-ACD21A161D3D}" srcOrd="1" destOrd="0" presId="urn:microsoft.com/office/officeart/2018/2/layout/IconVerticalSolidList"/>
    <dgm:cxn modelId="{93AABAE6-D164-4AFF-91E5-63D950B08FDC}" type="presParOf" srcId="{583FE523-1E8A-4C68-9AED-DD00E8BEF090}" destId="{52443BAB-A714-4C1C-8E99-BA043CF538E7}" srcOrd="2" destOrd="0" presId="urn:microsoft.com/office/officeart/2018/2/layout/IconVerticalSolidList"/>
    <dgm:cxn modelId="{CCFA2E9C-C144-446F-A829-4956090810C4}" type="presParOf" srcId="{52443BAB-A714-4C1C-8E99-BA043CF538E7}" destId="{F729CE7C-D35E-4D15-A047-CD1739CF31A9}" srcOrd="0" destOrd="0" presId="urn:microsoft.com/office/officeart/2018/2/layout/IconVerticalSolidList"/>
    <dgm:cxn modelId="{F404BDB2-14BA-48C8-8CC4-33A6B095DB52}" type="presParOf" srcId="{52443BAB-A714-4C1C-8E99-BA043CF538E7}" destId="{21F515C7-E0FC-4452-B669-1A0DD335A135}" srcOrd="1" destOrd="0" presId="urn:microsoft.com/office/officeart/2018/2/layout/IconVerticalSolidList"/>
    <dgm:cxn modelId="{D0951502-42B2-40C5-809E-3B538997B978}" type="presParOf" srcId="{52443BAB-A714-4C1C-8E99-BA043CF538E7}" destId="{9654E9F7-656E-42A2-A02C-FE33F886754F}" srcOrd="2" destOrd="0" presId="urn:microsoft.com/office/officeart/2018/2/layout/IconVerticalSolidList"/>
    <dgm:cxn modelId="{4C8E01CC-A124-4834-B5F2-E2A758B9452B}" type="presParOf" srcId="{52443BAB-A714-4C1C-8E99-BA043CF538E7}" destId="{3D450BF1-EEC4-4E26-9DBA-22301AABDBB8}" srcOrd="3" destOrd="0" presId="urn:microsoft.com/office/officeart/2018/2/layout/IconVerticalSolidList"/>
    <dgm:cxn modelId="{D064B142-7950-402F-BD15-BE2B60E2DB92}" type="presParOf" srcId="{583FE523-1E8A-4C68-9AED-DD00E8BEF090}" destId="{95207642-06E6-40A3-A66B-417573896539}" srcOrd="3" destOrd="0" presId="urn:microsoft.com/office/officeart/2018/2/layout/IconVerticalSolidList"/>
    <dgm:cxn modelId="{5DA20428-2B17-46D3-B867-6BB3A43B181A}" type="presParOf" srcId="{583FE523-1E8A-4C68-9AED-DD00E8BEF090}" destId="{2EC05E34-B496-48C0-B3BC-51EAEFFC16CF}" srcOrd="4" destOrd="0" presId="urn:microsoft.com/office/officeart/2018/2/layout/IconVerticalSolidList"/>
    <dgm:cxn modelId="{1BE91FA1-7094-445D-A7E0-834387078161}" type="presParOf" srcId="{2EC05E34-B496-48C0-B3BC-51EAEFFC16CF}" destId="{B09AC570-A66F-4D73-A1B5-2D24CF48FA1C}" srcOrd="0" destOrd="0" presId="urn:microsoft.com/office/officeart/2018/2/layout/IconVerticalSolidList"/>
    <dgm:cxn modelId="{E4EE2C7A-770C-48D5-9E19-1F50741C5E93}" type="presParOf" srcId="{2EC05E34-B496-48C0-B3BC-51EAEFFC16CF}" destId="{96EBB74E-CD61-47D7-A2B0-74C3AE968E64}" srcOrd="1" destOrd="0" presId="urn:microsoft.com/office/officeart/2018/2/layout/IconVerticalSolidList"/>
    <dgm:cxn modelId="{F8CF1EF2-1836-4CD3-8A85-97914A4BC72A}" type="presParOf" srcId="{2EC05E34-B496-48C0-B3BC-51EAEFFC16CF}" destId="{D8F4A81B-99E5-4E71-9730-0BA306BB8E36}" srcOrd="2" destOrd="0" presId="urn:microsoft.com/office/officeart/2018/2/layout/IconVerticalSolidList"/>
    <dgm:cxn modelId="{8E7867C6-E71B-4EDE-8C25-D75F17B69AC8}" type="presParOf" srcId="{2EC05E34-B496-48C0-B3BC-51EAEFFC16CF}" destId="{2B92FE8D-8860-4DAB-9FB8-6EDAF470D011}" srcOrd="3" destOrd="0" presId="urn:microsoft.com/office/officeart/2018/2/layout/IconVerticalSolidList"/>
    <dgm:cxn modelId="{09C98ED7-434A-40F2-B7D8-690A9DD009FB}" type="presParOf" srcId="{583FE523-1E8A-4C68-9AED-DD00E8BEF090}" destId="{19906B33-5953-4115-BD94-E86CCBCDCCF7}" srcOrd="5" destOrd="0" presId="urn:microsoft.com/office/officeart/2018/2/layout/IconVerticalSolidList"/>
    <dgm:cxn modelId="{AE86CF0D-7D5B-431D-8A21-6A94E54F83DD}" type="presParOf" srcId="{583FE523-1E8A-4C68-9AED-DD00E8BEF090}" destId="{D83E20B9-FBFC-4B05-9A86-2DA02AF07556}" srcOrd="6" destOrd="0" presId="urn:microsoft.com/office/officeart/2018/2/layout/IconVerticalSolidList"/>
    <dgm:cxn modelId="{BEC0C855-C234-408D-B7FC-EBE97575DFD6}" type="presParOf" srcId="{D83E20B9-FBFC-4B05-9A86-2DA02AF07556}" destId="{E357867F-BBC7-4628-97B8-9A0D357208E9}" srcOrd="0" destOrd="0" presId="urn:microsoft.com/office/officeart/2018/2/layout/IconVerticalSolidList"/>
    <dgm:cxn modelId="{31FB368E-B2C1-423C-A53B-90FAC77BE512}" type="presParOf" srcId="{D83E20B9-FBFC-4B05-9A86-2DA02AF07556}" destId="{073392C5-A80D-40F7-9122-69E1BE910E6A}" srcOrd="1" destOrd="0" presId="urn:microsoft.com/office/officeart/2018/2/layout/IconVerticalSolidList"/>
    <dgm:cxn modelId="{CC73FF5E-8F20-4380-84D4-BA1D8E76C449}" type="presParOf" srcId="{D83E20B9-FBFC-4B05-9A86-2DA02AF07556}" destId="{F5A42755-3DF5-465E-A4D7-2B6F01544B23}" srcOrd="2" destOrd="0" presId="urn:microsoft.com/office/officeart/2018/2/layout/IconVerticalSolidList"/>
    <dgm:cxn modelId="{2C63087D-1EEF-48F2-B892-2A89CF6AB9EE}" type="presParOf" srcId="{D83E20B9-FBFC-4B05-9A86-2DA02AF07556}" destId="{0741A1E5-BC1E-4802-8FE8-39798E6BEBD0}" srcOrd="3" destOrd="0" presId="urn:microsoft.com/office/officeart/2018/2/layout/IconVerticalSolidList"/>
    <dgm:cxn modelId="{9A505188-E98E-4203-ABC3-766F981F79C8}" type="presParOf" srcId="{583FE523-1E8A-4C68-9AED-DD00E8BEF090}" destId="{DF90EE76-1627-4C12-9ABD-DF89376E43F9}" srcOrd="7" destOrd="0" presId="urn:microsoft.com/office/officeart/2018/2/layout/IconVerticalSolidList"/>
    <dgm:cxn modelId="{EA9AFA91-4382-43D9-89B1-F31476A36F29}" type="presParOf" srcId="{583FE523-1E8A-4C68-9AED-DD00E8BEF090}" destId="{7864FF56-6059-458A-8106-504B8D2266BC}" srcOrd="8" destOrd="0" presId="urn:microsoft.com/office/officeart/2018/2/layout/IconVerticalSolidList"/>
    <dgm:cxn modelId="{39FBD691-E1AC-4126-8E86-D5C794F0993C}" type="presParOf" srcId="{7864FF56-6059-458A-8106-504B8D2266BC}" destId="{84947C3D-9DAC-4146-8B0C-9D32586BAEB8}" srcOrd="0" destOrd="0" presId="urn:microsoft.com/office/officeart/2018/2/layout/IconVerticalSolidList"/>
    <dgm:cxn modelId="{BD326E29-7CDD-4FF0-929C-BDE2388F77E2}" type="presParOf" srcId="{7864FF56-6059-458A-8106-504B8D2266BC}" destId="{E93235D8-6468-4654-9C8D-2EB34B107885}" srcOrd="1" destOrd="0" presId="urn:microsoft.com/office/officeart/2018/2/layout/IconVerticalSolidList"/>
    <dgm:cxn modelId="{ABC8FAEC-3D9F-42F6-922B-B0DAE5A80685}" type="presParOf" srcId="{7864FF56-6059-458A-8106-504B8D2266BC}" destId="{96CA77A9-71F2-4C70-9E76-E3FE159FFB77}" srcOrd="2" destOrd="0" presId="urn:microsoft.com/office/officeart/2018/2/layout/IconVerticalSolidList"/>
    <dgm:cxn modelId="{EF50F571-E7FA-4192-A5FE-0220B25947F0}" type="presParOf" srcId="{7864FF56-6059-458A-8106-504B8D2266BC}" destId="{FAFBFF08-00A8-411F-AAA5-787FE0A491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BD431C-618D-48AF-95C4-0A17C4DB662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4870983-564B-4163-AB38-3D2090080677}">
      <dgm:prSet/>
      <dgm:spPr/>
      <dgm:t>
        <a:bodyPr/>
        <a:lstStyle/>
        <a:p>
          <a:r>
            <a:rPr lang="en-US"/>
            <a:t>Nurses love having access to a provider by video with-in 2 minutes of a change in condition</a:t>
          </a:r>
        </a:p>
      </dgm:t>
    </dgm:pt>
    <dgm:pt modelId="{7013B278-2076-48D7-9792-48856B7E4AEB}" type="parTrans" cxnId="{573A75FC-F8DB-420B-8DAA-4C63DC0EB8DD}">
      <dgm:prSet/>
      <dgm:spPr/>
      <dgm:t>
        <a:bodyPr/>
        <a:lstStyle/>
        <a:p>
          <a:endParaRPr lang="en-US"/>
        </a:p>
      </dgm:t>
    </dgm:pt>
    <dgm:pt modelId="{18773D44-CF06-47B4-AFB3-D1154B6AF05F}" type="sibTrans" cxnId="{573A75FC-F8DB-420B-8DAA-4C63DC0EB8DD}">
      <dgm:prSet/>
      <dgm:spPr/>
      <dgm:t>
        <a:bodyPr/>
        <a:lstStyle/>
        <a:p>
          <a:endParaRPr lang="en-US"/>
        </a:p>
      </dgm:t>
    </dgm:pt>
    <dgm:pt modelId="{EAF3FFFC-101F-45DE-9F0F-5DE5952DD8FC}">
      <dgm:prSet/>
      <dgm:spPr/>
      <dgm:t>
        <a:bodyPr/>
        <a:lstStyle/>
        <a:p>
          <a:r>
            <a:rPr lang="en-US"/>
            <a:t>Nurses are learning better assessment skills</a:t>
          </a:r>
        </a:p>
      </dgm:t>
    </dgm:pt>
    <dgm:pt modelId="{DBE4CC2D-92F9-4D11-9F19-B7C3A5712827}" type="parTrans" cxnId="{79C9007E-6A8B-498D-AE72-0480009E6BE3}">
      <dgm:prSet/>
      <dgm:spPr/>
      <dgm:t>
        <a:bodyPr/>
        <a:lstStyle/>
        <a:p>
          <a:endParaRPr lang="en-US"/>
        </a:p>
      </dgm:t>
    </dgm:pt>
    <dgm:pt modelId="{F2F131DA-B56B-450D-BFC2-8DFEA6C9774F}" type="sibTrans" cxnId="{79C9007E-6A8B-498D-AE72-0480009E6BE3}">
      <dgm:prSet/>
      <dgm:spPr/>
      <dgm:t>
        <a:bodyPr/>
        <a:lstStyle/>
        <a:p>
          <a:endParaRPr lang="en-US"/>
        </a:p>
      </dgm:t>
    </dgm:pt>
    <dgm:pt modelId="{BAA0EBE4-9B65-4501-B8AF-3EE33F897B61}">
      <dgm:prSet/>
      <dgm:spPr/>
      <dgm:t>
        <a:bodyPr/>
        <a:lstStyle/>
        <a:p>
          <a:r>
            <a:rPr lang="en-US"/>
            <a:t>Residents feel comforted</a:t>
          </a:r>
        </a:p>
      </dgm:t>
    </dgm:pt>
    <dgm:pt modelId="{55AF5D84-5118-4D98-A6F4-F93D7577775F}" type="parTrans" cxnId="{024A3BD5-3B9E-41D8-9FB5-997E5D53A4CA}">
      <dgm:prSet/>
      <dgm:spPr/>
      <dgm:t>
        <a:bodyPr/>
        <a:lstStyle/>
        <a:p>
          <a:endParaRPr lang="en-US"/>
        </a:p>
      </dgm:t>
    </dgm:pt>
    <dgm:pt modelId="{5BE8B361-CD09-4D27-92E9-FE6AB5A3C07E}" type="sibTrans" cxnId="{024A3BD5-3B9E-41D8-9FB5-997E5D53A4CA}">
      <dgm:prSet/>
      <dgm:spPr/>
      <dgm:t>
        <a:bodyPr/>
        <a:lstStyle/>
        <a:p>
          <a:endParaRPr lang="en-US"/>
        </a:p>
      </dgm:t>
    </dgm:pt>
    <dgm:pt modelId="{4790342B-988A-40E6-A379-43B77F349905}">
      <dgm:prSet/>
      <dgm:spPr/>
      <dgm:t>
        <a:bodyPr/>
        <a:lstStyle/>
        <a:p>
          <a:r>
            <a:rPr lang="en-US"/>
            <a:t>Decreases nurse anxiety</a:t>
          </a:r>
        </a:p>
      </dgm:t>
    </dgm:pt>
    <dgm:pt modelId="{3E9CC380-114B-4701-A2CA-A7DBFB214A94}" type="parTrans" cxnId="{78C92C7A-DF08-44B6-B0E7-F801E7006664}">
      <dgm:prSet/>
      <dgm:spPr/>
      <dgm:t>
        <a:bodyPr/>
        <a:lstStyle/>
        <a:p>
          <a:endParaRPr lang="en-US"/>
        </a:p>
      </dgm:t>
    </dgm:pt>
    <dgm:pt modelId="{B917D4AD-2423-4194-AAB5-9068AE32346C}" type="sibTrans" cxnId="{78C92C7A-DF08-44B6-B0E7-F801E7006664}">
      <dgm:prSet/>
      <dgm:spPr/>
      <dgm:t>
        <a:bodyPr/>
        <a:lstStyle/>
        <a:p>
          <a:endParaRPr lang="en-US"/>
        </a:p>
      </dgm:t>
    </dgm:pt>
    <dgm:pt modelId="{D92E8288-299D-4899-BB03-D94050BFB60D}">
      <dgm:prSet/>
      <dgm:spPr/>
      <dgm:t>
        <a:bodyPr/>
        <a:lstStyle/>
        <a:p>
          <a:r>
            <a:rPr lang="en-US"/>
            <a:t>Decreases family and resident/anxiety</a:t>
          </a:r>
        </a:p>
      </dgm:t>
    </dgm:pt>
    <dgm:pt modelId="{4BAE455C-69C0-4562-A347-9C9E6819F73D}" type="parTrans" cxnId="{0D7CCD2C-E0A8-4CDE-8D75-BC3330B6E158}">
      <dgm:prSet/>
      <dgm:spPr/>
      <dgm:t>
        <a:bodyPr/>
        <a:lstStyle/>
        <a:p>
          <a:endParaRPr lang="en-US"/>
        </a:p>
      </dgm:t>
    </dgm:pt>
    <dgm:pt modelId="{752347E1-60A1-4EC4-92D5-6F049BE643FA}" type="sibTrans" cxnId="{0D7CCD2C-E0A8-4CDE-8D75-BC3330B6E158}">
      <dgm:prSet/>
      <dgm:spPr/>
      <dgm:t>
        <a:bodyPr/>
        <a:lstStyle/>
        <a:p>
          <a:endParaRPr lang="en-US"/>
        </a:p>
      </dgm:t>
    </dgm:pt>
    <dgm:pt modelId="{65D0291C-402D-4DB5-A3A4-F1C32955BD41}">
      <dgm:prSet/>
      <dgm:spPr/>
      <dgm:t>
        <a:bodyPr/>
        <a:lstStyle/>
        <a:p>
          <a:r>
            <a:rPr lang="en-US"/>
            <a:t>Medical Directors get to rest during the night- good reporting and communication</a:t>
          </a:r>
        </a:p>
      </dgm:t>
    </dgm:pt>
    <dgm:pt modelId="{1A64CF70-AF41-45A5-9501-A4CA483E7D1D}" type="parTrans" cxnId="{26416219-6908-413F-9931-032952D13E31}">
      <dgm:prSet/>
      <dgm:spPr/>
      <dgm:t>
        <a:bodyPr/>
        <a:lstStyle/>
        <a:p>
          <a:endParaRPr lang="en-US"/>
        </a:p>
      </dgm:t>
    </dgm:pt>
    <dgm:pt modelId="{CD1BB771-DA3D-4CFD-9F12-D96B1A0CC8C1}" type="sibTrans" cxnId="{26416219-6908-413F-9931-032952D13E31}">
      <dgm:prSet/>
      <dgm:spPr/>
      <dgm:t>
        <a:bodyPr/>
        <a:lstStyle/>
        <a:p>
          <a:endParaRPr lang="en-US"/>
        </a:p>
      </dgm:t>
    </dgm:pt>
    <dgm:pt modelId="{25E7E3AE-F637-436C-972F-443BED6CC44E}" type="pres">
      <dgm:prSet presAssocID="{94BD431C-618D-48AF-95C4-0A17C4DB6622}" presName="linear" presStyleCnt="0">
        <dgm:presLayoutVars>
          <dgm:animLvl val="lvl"/>
          <dgm:resizeHandles val="exact"/>
        </dgm:presLayoutVars>
      </dgm:prSet>
      <dgm:spPr/>
    </dgm:pt>
    <dgm:pt modelId="{CCF9730E-830F-454B-BD9A-9100803B7C8B}" type="pres">
      <dgm:prSet presAssocID="{04870983-564B-4163-AB38-3D2090080677}" presName="parentText" presStyleLbl="node1" presStyleIdx="0" presStyleCnt="6">
        <dgm:presLayoutVars>
          <dgm:chMax val="0"/>
          <dgm:bulletEnabled val="1"/>
        </dgm:presLayoutVars>
      </dgm:prSet>
      <dgm:spPr/>
    </dgm:pt>
    <dgm:pt modelId="{22D25084-2E93-4DA2-8F30-A1FDD7E66940}" type="pres">
      <dgm:prSet presAssocID="{18773D44-CF06-47B4-AFB3-D1154B6AF05F}" presName="spacer" presStyleCnt="0"/>
      <dgm:spPr/>
    </dgm:pt>
    <dgm:pt modelId="{9F6CA780-A9B3-4C77-9813-AB7BE9148109}" type="pres">
      <dgm:prSet presAssocID="{EAF3FFFC-101F-45DE-9F0F-5DE5952DD8FC}" presName="parentText" presStyleLbl="node1" presStyleIdx="1" presStyleCnt="6">
        <dgm:presLayoutVars>
          <dgm:chMax val="0"/>
          <dgm:bulletEnabled val="1"/>
        </dgm:presLayoutVars>
      </dgm:prSet>
      <dgm:spPr/>
    </dgm:pt>
    <dgm:pt modelId="{B917BADD-B6DF-40D4-B2E5-BB8FE53B562A}" type="pres">
      <dgm:prSet presAssocID="{F2F131DA-B56B-450D-BFC2-8DFEA6C9774F}" presName="spacer" presStyleCnt="0"/>
      <dgm:spPr/>
    </dgm:pt>
    <dgm:pt modelId="{1314E762-4C5F-4B46-A51D-150BF8744ADB}" type="pres">
      <dgm:prSet presAssocID="{BAA0EBE4-9B65-4501-B8AF-3EE33F897B61}" presName="parentText" presStyleLbl="node1" presStyleIdx="2" presStyleCnt="6">
        <dgm:presLayoutVars>
          <dgm:chMax val="0"/>
          <dgm:bulletEnabled val="1"/>
        </dgm:presLayoutVars>
      </dgm:prSet>
      <dgm:spPr/>
    </dgm:pt>
    <dgm:pt modelId="{E9523495-FD48-49C7-9729-1C579202A71A}" type="pres">
      <dgm:prSet presAssocID="{5BE8B361-CD09-4D27-92E9-FE6AB5A3C07E}" presName="spacer" presStyleCnt="0"/>
      <dgm:spPr/>
    </dgm:pt>
    <dgm:pt modelId="{98C9A96F-9E80-4C4E-B9BA-B9F8619CBD11}" type="pres">
      <dgm:prSet presAssocID="{4790342B-988A-40E6-A379-43B77F349905}" presName="parentText" presStyleLbl="node1" presStyleIdx="3" presStyleCnt="6">
        <dgm:presLayoutVars>
          <dgm:chMax val="0"/>
          <dgm:bulletEnabled val="1"/>
        </dgm:presLayoutVars>
      </dgm:prSet>
      <dgm:spPr/>
    </dgm:pt>
    <dgm:pt modelId="{2C59C688-1FD5-4B65-91FD-150F1F83F455}" type="pres">
      <dgm:prSet presAssocID="{B917D4AD-2423-4194-AAB5-9068AE32346C}" presName="spacer" presStyleCnt="0"/>
      <dgm:spPr/>
    </dgm:pt>
    <dgm:pt modelId="{861B3967-A79E-4449-916E-29FF1AB04CBB}" type="pres">
      <dgm:prSet presAssocID="{D92E8288-299D-4899-BB03-D94050BFB60D}" presName="parentText" presStyleLbl="node1" presStyleIdx="4" presStyleCnt="6">
        <dgm:presLayoutVars>
          <dgm:chMax val="0"/>
          <dgm:bulletEnabled val="1"/>
        </dgm:presLayoutVars>
      </dgm:prSet>
      <dgm:spPr/>
    </dgm:pt>
    <dgm:pt modelId="{2008D9F7-309E-4237-9EA8-B1919E6F6080}" type="pres">
      <dgm:prSet presAssocID="{752347E1-60A1-4EC4-92D5-6F049BE643FA}" presName="spacer" presStyleCnt="0"/>
      <dgm:spPr/>
    </dgm:pt>
    <dgm:pt modelId="{AC9A6047-662F-4EFE-A3BC-43F19AB6219B}" type="pres">
      <dgm:prSet presAssocID="{65D0291C-402D-4DB5-A3A4-F1C32955BD41}" presName="parentText" presStyleLbl="node1" presStyleIdx="5" presStyleCnt="6">
        <dgm:presLayoutVars>
          <dgm:chMax val="0"/>
          <dgm:bulletEnabled val="1"/>
        </dgm:presLayoutVars>
      </dgm:prSet>
      <dgm:spPr/>
    </dgm:pt>
  </dgm:ptLst>
  <dgm:cxnLst>
    <dgm:cxn modelId="{26416219-6908-413F-9931-032952D13E31}" srcId="{94BD431C-618D-48AF-95C4-0A17C4DB6622}" destId="{65D0291C-402D-4DB5-A3A4-F1C32955BD41}" srcOrd="5" destOrd="0" parTransId="{1A64CF70-AF41-45A5-9501-A4CA483E7D1D}" sibTransId="{CD1BB771-DA3D-4CFD-9F12-D96B1A0CC8C1}"/>
    <dgm:cxn modelId="{B20DF126-81FE-4807-9BC0-DE6565991C03}" type="presOf" srcId="{65D0291C-402D-4DB5-A3A4-F1C32955BD41}" destId="{AC9A6047-662F-4EFE-A3BC-43F19AB6219B}" srcOrd="0" destOrd="0" presId="urn:microsoft.com/office/officeart/2005/8/layout/vList2"/>
    <dgm:cxn modelId="{0D7CCD2C-E0A8-4CDE-8D75-BC3330B6E158}" srcId="{94BD431C-618D-48AF-95C4-0A17C4DB6622}" destId="{D92E8288-299D-4899-BB03-D94050BFB60D}" srcOrd="4" destOrd="0" parTransId="{4BAE455C-69C0-4562-A347-9C9E6819F73D}" sibTransId="{752347E1-60A1-4EC4-92D5-6F049BE643FA}"/>
    <dgm:cxn modelId="{39D52F33-0FBD-4F05-9E93-808792164514}" type="presOf" srcId="{94BD431C-618D-48AF-95C4-0A17C4DB6622}" destId="{25E7E3AE-F637-436C-972F-443BED6CC44E}" srcOrd="0" destOrd="0" presId="urn:microsoft.com/office/officeart/2005/8/layout/vList2"/>
    <dgm:cxn modelId="{FF21295C-5EDD-4FEF-858B-0D652A94A46F}" type="presOf" srcId="{04870983-564B-4163-AB38-3D2090080677}" destId="{CCF9730E-830F-454B-BD9A-9100803B7C8B}" srcOrd="0" destOrd="0" presId="urn:microsoft.com/office/officeart/2005/8/layout/vList2"/>
    <dgm:cxn modelId="{C911B054-CE16-440D-893F-EC4437B2A3AE}" type="presOf" srcId="{BAA0EBE4-9B65-4501-B8AF-3EE33F897B61}" destId="{1314E762-4C5F-4B46-A51D-150BF8744ADB}" srcOrd="0" destOrd="0" presId="urn:microsoft.com/office/officeart/2005/8/layout/vList2"/>
    <dgm:cxn modelId="{78C92C7A-DF08-44B6-B0E7-F801E7006664}" srcId="{94BD431C-618D-48AF-95C4-0A17C4DB6622}" destId="{4790342B-988A-40E6-A379-43B77F349905}" srcOrd="3" destOrd="0" parTransId="{3E9CC380-114B-4701-A2CA-A7DBFB214A94}" sibTransId="{B917D4AD-2423-4194-AAB5-9068AE32346C}"/>
    <dgm:cxn modelId="{79C9007E-6A8B-498D-AE72-0480009E6BE3}" srcId="{94BD431C-618D-48AF-95C4-0A17C4DB6622}" destId="{EAF3FFFC-101F-45DE-9F0F-5DE5952DD8FC}" srcOrd="1" destOrd="0" parTransId="{DBE4CC2D-92F9-4D11-9F19-B7C3A5712827}" sibTransId="{F2F131DA-B56B-450D-BFC2-8DFEA6C9774F}"/>
    <dgm:cxn modelId="{A93438BB-3720-43F5-8328-EE4E111AD8D0}" type="presOf" srcId="{D92E8288-299D-4899-BB03-D94050BFB60D}" destId="{861B3967-A79E-4449-916E-29FF1AB04CBB}" srcOrd="0" destOrd="0" presId="urn:microsoft.com/office/officeart/2005/8/layout/vList2"/>
    <dgm:cxn modelId="{1B9E18BE-1E95-4110-BC86-38987EC17AE3}" type="presOf" srcId="{4790342B-988A-40E6-A379-43B77F349905}" destId="{98C9A96F-9E80-4C4E-B9BA-B9F8619CBD11}" srcOrd="0" destOrd="0" presId="urn:microsoft.com/office/officeart/2005/8/layout/vList2"/>
    <dgm:cxn modelId="{024A3BD5-3B9E-41D8-9FB5-997E5D53A4CA}" srcId="{94BD431C-618D-48AF-95C4-0A17C4DB6622}" destId="{BAA0EBE4-9B65-4501-B8AF-3EE33F897B61}" srcOrd="2" destOrd="0" parTransId="{55AF5D84-5118-4D98-A6F4-F93D7577775F}" sibTransId="{5BE8B361-CD09-4D27-92E9-FE6AB5A3C07E}"/>
    <dgm:cxn modelId="{CB578CDE-3189-44F9-AB19-43B828EBA593}" type="presOf" srcId="{EAF3FFFC-101F-45DE-9F0F-5DE5952DD8FC}" destId="{9F6CA780-A9B3-4C77-9813-AB7BE9148109}" srcOrd="0" destOrd="0" presId="urn:microsoft.com/office/officeart/2005/8/layout/vList2"/>
    <dgm:cxn modelId="{573A75FC-F8DB-420B-8DAA-4C63DC0EB8DD}" srcId="{94BD431C-618D-48AF-95C4-0A17C4DB6622}" destId="{04870983-564B-4163-AB38-3D2090080677}" srcOrd="0" destOrd="0" parTransId="{7013B278-2076-48D7-9792-48856B7E4AEB}" sibTransId="{18773D44-CF06-47B4-AFB3-D1154B6AF05F}"/>
    <dgm:cxn modelId="{7E2F7A8B-C47F-48B2-B68D-1BC05893A5D3}" type="presParOf" srcId="{25E7E3AE-F637-436C-972F-443BED6CC44E}" destId="{CCF9730E-830F-454B-BD9A-9100803B7C8B}" srcOrd="0" destOrd="0" presId="urn:microsoft.com/office/officeart/2005/8/layout/vList2"/>
    <dgm:cxn modelId="{D8AF03A3-E7B9-4FD6-80CB-2CFC28F2645E}" type="presParOf" srcId="{25E7E3AE-F637-436C-972F-443BED6CC44E}" destId="{22D25084-2E93-4DA2-8F30-A1FDD7E66940}" srcOrd="1" destOrd="0" presId="urn:microsoft.com/office/officeart/2005/8/layout/vList2"/>
    <dgm:cxn modelId="{CDB606DA-42C5-4BF5-9E33-9C7240C781B9}" type="presParOf" srcId="{25E7E3AE-F637-436C-972F-443BED6CC44E}" destId="{9F6CA780-A9B3-4C77-9813-AB7BE9148109}" srcOrd="2" destOrd="0" presId="urn:microsoft.com/office/officeart/2005/8/layout/vList2"/>
    <dgm:cxn modelId="{DA0A2F77-366D-47A6-B6E7-99AFD52887F4}" type="presParOf" srcId="{25E7E3AE-F637-436C-972F-443BED6CC44E}" destId="{B917BADD-B6DF-40D4-B2E5-BB8FE53B562A}" srcOrd="3" destOrd="0" presId="urn:microsoft.com/office/officeart/2005/8/layout/vList2"/>
    <dgm:cxn modelId="{57BFBD17-CFF6-47F4-ACFE-C28F97E899C3}" type="presParOf" srcId="{25E7E3AE-F637-436C-972F-443BED6CC44E}" destId="{1314E762-4C5F-4B46-A51D-150BF8744ADB}" srcOrd="4" destOrd="0" presId="urn:microsoft.com/office/officeart/2005/8/layout/vList2"/>
    <dgm:cxn modelId="{5F4D17A1-9B12-4925-85D9-B652462DF08E}" type="presParOf" srcId="{25E7E3AE-F637-436C-972F-443BED6CC44E}" destId="{E9523495-FD48-49C7-9729-1C579202A71A}" srcOrd="5" destOrd="0" presId="urn:microsoft.com/office/officeart/2005/8/layout/vList2"/>
    <dgm:cxn modelId="{18612BDB-0305-444B-8530-6AE45133C66A}" type="presParOf" srcId="{25E7E3AE-F637-436C-972F-443BED6CC44E}" destId="{98C9A96F-9E80-4C4E-B9BA-B9F8619CBD11}" srcOrd="6" destOrd="0" presId="urn:microsoft.com/office/officeart/2005/8/layout/vList2"/>
    <dgm:cxn modelId="{4CB7B781-3317-4CAD-957E-7BC8949CD17C}" type="presParOf" srcId="{25E7E3AE-F637-436C-972F-443BED6CC44E}" destId="{2C59C688-1FD5-4B65-91FD-150F1F83F455}" srcOrd="7" destOrd="0" presId="urn:microsoft.com/office/officeart/2005/8/layout/vList2"/>
    <dgm:cxn modelId="{AF6C1BAE-5ECF-408F-BC12-71D60F4BB1D0}" type="presParOf" srcId="{25E7E3AE-F637-436C-972F-443BED6CC44E}" destId="{861B3967-A79E-4449-916E-29FF1AB04CBB}" srcOrd="8" destOrd="0" presId="urn:microsoft.com/office/officeart/2005/8/layout/vList2"/>
    <dgm:cxn modelId="{9CF9A91A-F59F-40C2-8FE2-B22E969EA67E}" type="presParOf" srcId="{25E7E3AE-F637-436C-972F-443BED6CC44E}" destId="{2008D9F7-309E-4237-9EA8-B1919E6F6080}" srcOrd="9" destOrd="0" presId="urn:microsoft.com/office/officeart/2005/8/layout/vList2"/>
    <dgm:cxn modelId="{805BB3FF-331B-4F83-9D69-D3362C3BFBBC}" type="presParOf" srcId="{25E7E3AE-F637-436C-972F-443BED6CC44E}" destId="{AC9A6047-662F-4EFE-A3BC-43F19AB6219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F2EE5F-D908-4D45-AEFE-2861A4051113}"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B0CD611B-DBCF-4EB1-999E-97157318197A}">
      <dgm:prSet/>
      <dgm:spPr/>
      <dgm:t>
        <a:bodyPr/>
        <a:lstStyle/>
        <a:p>
          <a:r>
            <a:rPr lang="en-US"/>
            <a:t>1. Coverage Times</a:t>
          </a:r>
        </a:p>
      </dgm:t>
    </dgm:pt>
    <dgm:pt modelId="{15652AFF-D4DD-423C-A710-4AEF769EA6BF}" type="parTrans" cxnId="{C0272E71-2F5D-4BDA-A5DF-CC3D64DA5E7F}">
      <dgm:prSet/>
      <dgm:spPr/>
      <dgm:t>
        <a:bodyPr/>
        <a:lstStyle/>
        <a:p>
          <a:endParaRPr lang="en-US"/>
        </a:p>
      </dgm:t>
    </dgm:pt>
    <dgm:pt modelId="{A0E9479E-2112-499C-8F4B-630A57B70465}" type="sibTrans" cxnId="{C0272E71-2F5D-4BDA-A5DF-CC3D64DA5E7F}">
      <dgm:prSet/>
      <dgm:spPr/>
      <dgm:t>
        <a:bodyPr/>
        <a:lstStyle/>
        <a:p>
          <a:endParaRPr lang="en-US"/>
        </a:p>
      </dgm:t>
    </dgm:pt>
    <dgm:pt modelId="{D4ED6B73-0436-4182-AE79-3F59B6E4E6C9}">
      <dgm:prSet/>
      <dgm:spPr/>
      <dgm:t>
        <a:bodyPr/>
        <a:lstStyle/>
        <a:p>
          <a:r>
            <a:rPr lang="en-US"/>
            <a:t>2.  Will they use your company protocols</a:t>
          </a:r>
        </a:p>
      </dgm:t>
    </dgm:pt>
    <dgm:pt modelId="{8046519B-7F08-4530-B22A-EE6E48A5A26D}" type="parTrans" cxnId="{216FB75B-6178-4AA9-8F3E-BF596F79898E}">
      <dgm:prSet/>
      <dgm:spPr/>
      <dgm:t>
        <a:bodyPr/>
        <a:lstStyle/>
        <a:p>
          <a:endParaRPr lang="en-US"/>
        </a:p>
      </dgm:t>
    </dgm:pt>
    <dgm:pt modelId="{923C0463-B33A-49DB-BF90-3D683F91655C}" type="sibTrans" cxnId="{216FB75B-6178-4AA9-8F3E-BF596F79898E}">
      <dgm:prSet/>
      <dgm:spPr/>
      <dgm:t>
        <a:bodyPr/>
        <a:lstStyle/>
        <a:p>
          <a:endParaRPr lang="en-US"/>
        </a:p>
      </dgm:t>
    </dgm:pt>
    <dgm:pt modelId="{1599598A-92AC-4CCC-8161-263CD105BF4D}">
      <dgm:prSet/>
      <dgm:spPr/>
      <dgm:t>
        <a:bodyPr/>
        <a:lstStyle/>
        <a:p>
          <a:r>
            <a:rPr lang="en-US"/>
            <a:t>3.  Do they help provide training to community staff</a:t>
          </a:r>
        </a:p>
      </dgm:t>
    </dgm:pt>
    <dgm:pt modelId="{0C14A88B-9D9B-42F7-80EC-66B4A5B86754}" type="parTrans" cxnId="{9B629C85-AA52-4E9A-9477-CFF3EBEADBAC}">
      <dgm:prSet/>
      <dgm:spPr/>
      <dgm:t>
        <a:bodyPr/>
        <a:lstStyle/>
        <a:p>
          <a:endParaRPr lang="en-US"/>
        </a:p>
      </dgm:t>
    </dgm:pt>
    <dgm:pt modelId="{A145A68F-281F-4AA9-BB5F-ABC8F95B9F24}" type="sibTrans" cxnId="{9B629C85-AA52-4E9A-9477-CFF3EBEADBAC}">
      <dgm:prSet/>
      <dgm:spPr/>
      <dgm:t>
        <a:bodyPr/>
        <a:lstStyle/>
        <a:p>
          <a:endParaRPr lang="en-US"/>
        </a:p>
      </dgm:t>
    </dgm:pt>
    <dgm:pt modelId="{5AF33835-DEEF-4732-8B76-895BE59C3F51}">
      <dgm:prSet/>
      <dgm:spPr/>
      <dgm:t>
        <a:bodyPr/>
        <a:lstStyle/>
        <a:p>
          <a:r>
            <a:rPr lang="en-US"/>
            <a:t>4.  Do they have good reporting</a:t>
          </a:r>
        </a:p>
      </dgm:t>
    </dgm:pt>
    <dgm:pt modelId="{DD4D91A7-E666-45AC-83B4-4EA829EE3017}" type="parTrans" cxnId="{95E0D228-613B-4429-B04F-0D76496BC03C}">
      <dgm:prSet/>
      <dgm:spPr/>
      <dgm:t>
        <a:bodyPr/>
        <a:lstStyle/>
        <a:p>
          <a:endParaRPr lang="en-US"/>
        </a:p>
      </dgm:t>
    </dgm:pt>
    <dgm:pt modelId="{4DFEF5B7-7882-451E-8E2A-FEA4028B513C}" type="sibTrans" cxnId="{95E0D228-613B-4429-B04F-0D76496BC03C}">
      <dgm:prSet/>
      <dgm:spPr/>
      <dgm:t>
        <a:bodyPr/>
        <a:lstStyle/>
        <a:p>
          <a:endParaRPr lang="en-US"/>
        </a:p>
      </dgm:t>
    </dgm:pt>
    <dgm:pt modelId="{98F36832-B121-4D26-BB82-562544AD0581}">
      <dgm:prSet/>
      <dgm:spPr/>
      <dgm:t>
        <a:bodyPr/>
        <a:lstStyle/>
        <a:p>
          <a:r>
            <a:rPr lang="en-US"/>
            <a:t>5. Do they integrate into your EMR</a:t>
          </a:r>
        </a:p>
      </dgm:t>
    </dgm:pt>
    <dgm:pt modelId="{CB546D3E-F4AC-46EA-B2AA-F1EDC5220E81}" type="parTrans" cxnId="{D9D44AF6-6F85-40B0-A585-B838004D351A}">
      <dgm:prSet/>
      <dgm:spPr/>
      <dgm:t>
        <a:bodyPr/>
        <a:lstStyle/>
        <a:p>
          <a:endParaRPr lang="en-US"/>
        </a:p>
      </dgm:t>
    </dgm:pt>
    <dgm:pt modelId="{7B4D54D2-2728-4F54-9FD9-B836B0C42935}" type="sibTrans" cxnId="{D9D44AF6-6F85-40B0-A585-B838004D351A}">
      <dgm:prSet/>
      <dgm:spPr/>
      <dgm:t>
        <a:bodyPr/>
        <a:lstStyle/>
        <a:p>
          <a:endParaRPr lang="en-US"/>
        </a:p>
      </dgm:t>
    </dgm:pt>
    <dgm:pt modelId="{41E33A3C-576C-4945-B20C-E55C989B229C}">
      <dgm:prSet/>
      <dgm:spPr/>
      <dgm:t>
        <a:bodyPr/>
        <a:lstStyle/>
        <a:p>
          <a:r>
            <a:rPr lang="en-US"/>
            <a:t>6. Do they provide a good point of contact to discuss challenges and opportunity</a:t>
          </a:r>
        </a:p>
      </dgm:t>
    </dgm:pt>
    <dgm:pt modelId="{363428C8-F94E-45C4-A897-11F1FC23906C}" type="parTrans" cxnId="{589C8A0B-78CE-42ED-A838-4DCE89E55ABE}">
      <dgm:prSet/>
      <dgm:spPr/>
      <dgm:t>
        <a:bodyPr/>
        <a:lstStyle/>
        <a:p>
          <a:endParaRPr lang="en-US"/>
        </a:p>
      </dgm:t>
    </dgm:pt>
    <dgm:pt modelId="{6D5CA937-8106-4F3C-A72E-E839BD444C85}" type="sibTrans" cxnId="{589C8A0B-78CE-42ED-A838-4DCE89E55ABE}">
      <dgm:prSet/>
      <dgm:spPr/>
      <dgm:t>
        <a:bodyPr/>
        <a:lstStyle/>
        <a:p>
          <a:endParaRPr lang="en-US"/>
        </a:p>
      </dgm:t>
    </dgm:pt>
    <dgm:pt modelId="{633B0D3E-EEF5-444D-BECF-224CEF2A1F35}">
      <dgm:prSet/>
      <dgm:spPr/>
      <dgm:t>
        <a:bodyPr/>
        <a:lstStyle/>
        <a:p>
          <a:r>
            <a:rPr lang="en-US"/>
            <a:t>7. Who is providing the telehealth coverage</a:t>
          </a:r>
        </a:p>
      </dgm:t>
    </dgm:pt>
    <dgm:pt modelId="{39B48362-C373-4FAF-8DD3-5A86DF8B544E}" type="parTrans" cxnId="{444487FC-5ED3-495E-BDF7-5B3651D4D123}">
      <dgm:prSet/>
      <dgm:spPr/>
      <dgm:t>
        <a:bodyPr/>
        <a:lstStyle/>
        <a:p>
          <a:endParaRPr lang="en-US"/>
        </a:p>
      </dgm:t>
    </dgm:pt>
    <dgm:pt modelId="{E6C1A453-143B-4EDB-97FC-3B5D17074E0E}" type="sibTrans" cxnId="{444487FC-5ED3-495E-BDF7-5B3651D4D123}">
      <dgm:prSet/>
      <dgm:spPr/>
      <dgm:t>
        <a:bodyPr/>
        <a:lstStyle/>
        <a:p>
          <a:endParaRPr lang="en-US"/>
        </a:p>
      </dgm:t>
    </dgm:pt>
    <dgm:pt modelId="{A69B660A-DB4D-422F-9DDC-0E7D4BCA3333}">
      <dgm:prSet/>
      <dgm:spPr/>
      <dgm:t>
        <a:bodyPr/>
        <a:lstStyle/>
        <a:p>
          <a:r>
            <a:rPr lang="en-US"/>
            <a:t>8.  Will providers talk with families</a:t>
          </a:r>
        </a:p>
      </dgm:t>
    </dgm:pt>
    <dgm:pt modelId="{AB984101-E998-4D3E-B0FE-DAD3DC4F738C}" type="parTrans" cxnId="{4475A642-3834-4A46-B4A6-8DB7BDBC4379}">
      <dgm:prSet/>
      <dgm:spPr/>
      <dgm:t>
        <a:bodyPr/>
        <a:lstStyle/>
        <a:p>
          <a:endParaRPr lang="en-US"/>
        </a:p>
      </dgm:t>
    </dgm:pt>
    <dgm:pt modelId="{9E1D5CA4-797A-4C20-80E4-F058E40EA8B6}" type="sibTrans" cxnId="{4475A642-3834-4A46-B4A6-8DB7BDBC4379}">
      <dgm:prSet/>
      <dgm:spPr/>
      <dgm:t>
        <a:bodyPr/>
        <a:lstStyle/>
        <a:p>
          <a:endParaRPr lang="en-US"/>
        </a:p>
      </dgm:t>
    </dgm:pt>
    <dgm:pt modelId="{3B8C13B8-7557-401B-9362-7AA3B8ED42B7}">
      <dgm:prSet/>
      <dgm:spPr/>
      <dgm:t>
        <a:bodyPr/>
        <a:lstStyle/>
        <a:p>
          <a:r>
            <a:rPr lang="en-US"/>
            <a:t>9.  Will they call the ER and give report </a:t>
          </a:r>
        </a:p>
      </dgm:t>
    </dgm:pt>
    <dgm:pt modelId="{887B8D00-179C-4F59-A7D1-2934EEA3B773}" type="parTrans" cxnId="{B7D8E9BA-4614-47BE-A42F-9AB89FB08861}">
      <dgm:prSet/>
      <dgm:spPr/>
      <dgm:t>
        <a:bodyPr/>
        <a:lstStyle/>
        <a:p>
          <a:endParaRPr lang="en-US"/>
        </a:p>
      </dgm:t>
    </dgm:pt>
    <dgm:pt modelId="{F7F372C3-9B69-483B-A92A-5373FBC7A5BF}" type="sibTrans" cxnId="{B7D8E9BA-4614-47BE-A42F-9AB89FB08861}">
      <dgm:prSet/>
      <dgm:spPr/>
      <dgm:t>
        <a:bodyPr/>
        <a:lstStyle/>
        <a:p>
          <a:endParaRPr lang="en-US"/>
        </a:p>
      </dgm:t>
    </dgm:pt>
    <dgm:pt modelId="{D087C7FA-1C4E-4914-BECF-2097084F18A4}">
      <dgm:prSet/>
      <dgm:spPr/>
      <dgm:t>
        <a:bodyPr/>
        <a:lstStyle/>
        <a:p>
          <a:r>
            <a:rPr lang="en-US"/>
            <a:t>10.  How quickly are provider notes entered into EMR</a:t>
          </a:r>
        </a:p>
      </dgm:t>
    </dgm:pt>
    <dgm:pt modelId="{D14CBE0D-ECD9-4F3A-89CE-2B4127602163}" type="parTrans" cxnId="{51FB8EC4-947C-4B16-A467-DBA7507F643A}">
      <dgm:prSet/>
      <dgm:spPr/>
      <dgm:t>
        <a:bodyPr/>
        <a:lstStyle/>
        <a:p>
          <a:endParaRPr lang="en-US"/>
        </a:p>
      </dgm:t>
    </dgm:pt>
    <dgm:pt modelId="{B79A6003-14C5-49A3-A4FA-51AED37C3EE2}" type="sibTrans" cxnId="{51FB8EC4-947C-4B16-A467-DBA7507F643A}">
      <dgm:prSet/>
      <dgm:spPr/>
      <dgm:t>
        <a:bodyPr/>
        <a:lstStyle/>
        <a:p>
          <a:endParaRPr lang="en-US"/>
        </a:p>
      </dgm:t>
    </dgm:pt>
    <dgm:pt modelId="{6ACE4AA9-1339-4D47-B09B-997B239DE871}" type="pres">
      <dgm:prSet presAssocID="{8BF2EE5F-D908-4D45-AEFE-2861A4051113}" presName="Name0" presStyleCnt="0">
        <dgm:presLayoutVars>
          <dgm:dir/>
          <dgm:resizeHandles val="exact"/>
        </dgm:presLayoutVars>
      </dgm:prSet>
      <dgm:spPr/>
    </dgm:pt>
    <dgm:pt modelId="{FDCCD6DF-7CE2-49C9-AEB3-3688AD85F255}" type="pres">
      <dgm:prSet presAssocID="{B0CD611B-DBCF-4EB1-999E-97157318197A}" presName="node" presStyleLbl="node1" presStyleIdx="0" presStyleCnt="10">
        <dgm:presLayoutVars>
          <dgm:bulletEnabled val="1"/>
        </dgm:presLayoutVars>
      </dgm:prSet>
      <dgm:spPr/>
    </dgm:pt>
    <dgm:pt modelId="{3F536D77-1885-4686-A118-41B51610501A}" type="pres">
      <dgm:prSet presAssocID="{A0E9479E-2112-499C-8F4B-630A57B70465}" presName="sibTrans" presStyleLbl="sibTrans1D1" presStyleIdx="0" presStyleCnt="9"/>
      <dgm:spPr/>
    </dgm:pt>
    <dgm:pt modelId="{D916DAE1-62A0-4A96-8B3C-908F4992AA72}" type="pres">
      <dgm:prSet presAssocID="{A0E9479E-2112-499C-8F4B-630A57B70465}" presName="connectorText" presStyleLbl="sibTrans1D1" presStyleIdx="0" presStyleCnt="9"/>
      <dgm:spPr/>
    </dgm:pt>
    <dgm:pt modelId="{31CD0A17-C0C7-4F89-A0A4-E92E5BF2790A}" type="pres">
      <dgm:prSet presAssocID="{D4ED6B73-0436-4182-AE79-3F59B6E4E6C9}" presName="node" presStyleLbl="node1" presStyleIdx="1" presStyleCnt="10">
        <dgm:presLayoutVars>
          <dgm:bulletEnabled val="1"/>
        </dgm:presLayoutVars>
      </dgm:prSet>
      <dgm:spPr/>
    </dgm:pt>
    <dgm:pt modelId="{525AB851-3A30-43EB-AECB-EE054D9932D2}" type="pres">
      <dgm:prSet presAssocID="{923C0463-B33A-49DB-BF90-3D683F91655C}" presName="sibTrans" presStyleLbl="sibTrans1D1" presStyleIdx="1" presStyleCnt="9"/>
      <dgm:spPr/>
    </dgm:pt>
    <dgm:pt modelId="{4629B777-B3ED-4582-93DC-1B8FD3216929}" type="pres">
      <dgm:prSet presAssocID="{923C0463-B33A-49DB-BF90-3D683F91655C}" presName="connectorText" presStyleLbl="sibTrans1D1" presStyleIdx="1" presStyleCnt="9"/>
      <dgm:spPr/>
    </dgm:pt>
    <dgm:pt modelId="{A299E081-C933-468B-897A-771088075F17}" type="pres">
      <dgm:prSet presAssocID="{1599598A-92AC-4CCC-8161-263CD105BF4D}" presName="node" presStyleLbl="node1" presStyleIdx="2" presStyleCnt="10">
        <dgm:presLayoutVars>
          <dgm:bulletEnabled val="1"/>
        </dgm:presLayoutVars>
      </dgm:prSet>
      <dgm:spPr/>
    </dgm:pt>
    <dgm:pt modelId="{EBCAAD68-F3BA-47C0-90FE-71DC85FE8BD6}" type="pres">
      <dgm:prSet presAssocID="{A145A68F-281F-4AA9-BB5F-ABC8F95B9F24}" presName="sibTrans" presStyleLbl="sibTrans1D1" presStyleIdx="2" presStyleCnt="9"/>
      <dgm:spPr/>
    </dgm:pt>
    <dgm:pt modelId="{861A9AC5-33B5-4887-BDE8-4CF0A5C7AC6A}" type="pres">
      <dgm:prSet presAssocID="{A145A68F-281F-4AA9-BB5F-ABC8F95B9F24}" presName="connectorText" presStyleLbl="sibTrans1D1" presStyleIdx="2" presStyleCnt="9"/>
      <dgm:spPr/>
    </dgm:pt>
    <dgm:pt modelId="{5322205C-871A-4566-B70F-9AD5FBF048BC}" type="pres">
      <dgm:prSet presAssocID="{5AF33835-DEEF-4732-8B76-895BE59C3F51}" presName="node" presStyleLbl="node1" presStyleIdx="3" presStyleCnt="10">
        <dgm:presLayoutVars>
          <dgm:bulletEnabled val="1"/>
        </dgm:presLayoutVars>
      </dgm:prSet>
      <dgm:spPr/>
    </dgm:pt>
    <dgm:pt modelId="{A45C9A08-056B-4416-864C-0CE4B2BD5363}" type="pres">
      <dgm:prSet presAssocID="{4DFEF5B7-7882-451E-8E2A-FEA4028B513C}" presName="sibTrans" presStyleLbl="sibTrans1D1" presStyleIdx="3" presStyleCnt="9"/>
      <dgm:spPr/>
    </dgm:pt>
    <dgm:pt modelId="{62428AE6-93CA-4964-97CE-4FD889FBA412}" type="pres">
      <dgm:prSet presAssocID="{4DFEF5B7-7882-451E-8E2A-FEA4028B513C}" presName="connectorText" presStyleLbl="sibTrans1D1" presStyleIdx="3" presStyleCnt="9"/>
      <dgm:spPr/>
    </dgm:pt>
    <dgm:pt modelId="{64BC1663-18DE-47FD-8285-9DF3C821CF29}" type="pres">
      <dgm:prSet presAssocID="{98F36832-B121-4D26-BB82-562544AD0581}" presName="node" presStyleLbl="node1" presStyleIdx="4" presStyleCnt="10">
        <dgm:presLayoutVars>
          <dgm:bulletEnabled val="1"/>
        </dgm:presLayoutVars>
      </dgm:prSet>
      <dgm:spPr/>
    </dgm:pt>
    <dgm:pt modelId="{2DDC0103-8A64-4844-9F1B-450FDE96EFCB}" type="pres">
      <dgm:prSet presAssocID="{7B4D54D2-2728-4F54-9FD9-B836B0C42935}" presName="sibTrans" presStyleLbl="sibTrans1D1" presStyleIdx="4" presStyleCnt="9"/>
      <dgm:spPr/>
    </dgm:pt>
    <dgm:pt modelId="{3129AC0B-446E-4F7F-9FEC-65FC3262AA95}" type="pres">
      <dgm:prSet presAssocID="{7B4D54D2-2728-4F54-9FD9-B836B0C42935}" presName="connectorText" presStyleLbl="sibTrans1D1" presStyleIdx="4" presStyleCnt="9"/>
      <dgm:spPr/>
    </dgm:pt>
    <dgm:pt modelId="{16BA1D5B-0E8D-43F2-8B04-0DC67197109D}" type="pres">
      <dgm:prSet presAssocID="{41E33A3C-576C-4945-B20C-E55C989B229C}" presName="node" presStyleLbl="node1" presStyleIdx="5" presStyleCnt="10">
        <dgm:presLayoutVars>
          <dgm:bulletEnabled val="1"/>
        </dgm:presLayoutVars>
      </dgm:prSet>
      <dgm:spPr/>
    </dgm:pt>
    <dgm:pt modelId="{4E7D3896-9BEB-4D46-8D5A-6E0A79C5A33D}" type="pres">
      <dgm:prSet presAssocID="{6D5CA937-8106-4F3C-A72E-E839BD444C85}" presName="sibTrans" presStyleLbl="sibTrans1D1" presStyleIdx="5" presStyleCnt="9"/>
      <dgm:spPr/>
    </dgm:pt>
    <dgm:pt modelId="{7ED3EAF8-5B5F-43F9-8E39-2E2FD4F676C4}" type="pres">
      <dgm:prSet presAssocID="{6D5CA937-8106-4F3C-A72E-E839BD444C85}" presName="connectorText" presStyleLbl="sibTrans1D1" presStyleIdx="5" presStyleCnt="9"/>
      <dgm:spPr/>
    </dgm:pt>
    <dgm:pt modelId="{ADD0689E-E861-48EC-8861-ADC86BFB004E}" type="pres">
      <dgm:prSet presAssocID="{633B0D3E-EEF5-444D-BECF-224CEF2A1F35}" presName="node" presStyleLbl="node1" presStyleIdx="6" presStyleCnt="10">
        <dgm:presLayoutVars>
          <dgm:bulletEnabled val="1"/>
        </dgm:presLayoutVars>
      </dgm:prSet>
      <dgm:spPr/>
    </dgm:pt>
    <dgm:pt modelId="{D5D5DF3F-C52C-4FFA-B0C9-7754361BF830}" type="pres">
      <dgm:prSet presAssocID="{E6C1A453-143B-4EDB-97FC-3B5D17074E0E}" presName="sibTrans" presStyleLbl="sibTrans1D1" presStyleIdx="6" presStyleCnt="9"/>
      <dgm:spPr/>
    </dgm:pt>
    <dgm:pt modelId="{01AB7DD3-D370-4BBC-9DC6-0CCA3F4B765A}" type="pres">
      <dgm:prSet presAssocID="{E6C1A453-143B-4EDB-97FC-3B5D17074E0E}" presName="connectorText" presStyleLbl="sibTrans1D1" presStyleIdx="6" presStyleCnt="9"/>
      <dgm:spPr/>
    </dgm:pt>
    <dgm:pt modelId="{6DD7B37A-C742-4F9D-8364-DB6CE8B5E848}" type="pres">
      <dgm:prSet presAssocID="{A69B660A-DB4D-422F-9DDC-0E7D4BCA3333}" presName="node" presStyleLbl="node1" presStyleIdx="7" presStyleCnt="10">
        <dgm:presLayoutVars>
          <dgm:bulletEnabled val="1"/>
        </dgm:presLayoutVars>
      </dgm:prSet>
      <dgm:spPr/>
    </dgm:pt>
    <dgm:pt modelId="{F0C81FDF-E849-4143-AE8F-16F2E9CABE93}" type="pres">
      <dgm:prSet presAssocID="{9E1D5CA4-797A-4C20-80E4-F058E40EA8B6}" presName="sibTrans" presStyleLbl="sibTrans1D1" presStyleIdx="7" presStyleCnt="9"/>
      <dgm:spPr/>
    </dgm:pt>
    <dgm:pt modelId="{882BFC4E-970F-4CBF-AB65-AB5C1DC45CC1}" type="pres">
      <dgm:prSet presAssocID="{9E1D5CA4-797A-4C20-80E4-F058E40EA8B6}" presName="connectorText" presStyleLbl="sibTrans1D1" presStyleIdx="7" presStyleCnt="9"/>
      <dgm:spPr/>
    </dgm:pt>
    <dgm:pt modelId="{EC377F59-E129-492F-ACBB-E9EB5CE48453}" type="pres">
      <dgm:prSet presAssocID="{3B8C13B8-7557-401B-9362-7AA3B8ED42B7}" presName="node" presStyleLbl="node1" presStyleIdx="8" presStyleCnt="10">
        <dgm:presLayoutVars>
          <dgm:bulletEnabled val="1"/>
        </dgm:presLayoutVars>
      </dgm:prSet>
      <dgm:spPr/>
    </dgm:pt>
    <dgm:pt modelId="{FAC33EF8-4F9E-49A0-97C4-6FE8D9309867}" type="pres">
      <dgm:prSet presAssocID="{F7F372C3-9B69-483B-A92A-5373FBC7A5BF}" presName="sibTrans" presStyleLbl="sibTrans1D1" presStyleIdx="8" presStyleCnt="9"/>
      <dgm:spPr/>
    </dgm:pt>
    <dgm:pt modelId="{958FA636-1B62-4FF9-BC01-BA5D53B66EA8}" type="pres">
      <dgm:prSet presAssocID="{F7F372C3-9B69-483B-A92A-5373FBC7A5BF}" presName="connectorText" presStyleLbl="sibTrans1D1" presStyleIdx="8" presStyleCnt="9"/>
      <dgm:spPr/>
    </dgm:pt>
    <dgm:pt modelId="{16EBBFFB-45C6-4182-AA26-CDAAB71C2DF1}" type="pres">
      <dgm:prSet presAssocID="{D087C7FA-1C4E-4914-BECF-2097084F18A4}" presName="node" presStyleLbl="node1" presStyleIdx="9" presStyleCnt="10">
        <dgm:presLayoutVars>
          <dgm:bulletEnabled val="1"/>
        </dgm:presLayoutVars>
      </dgm:prSet>
      <dgm:spPr/>
    </dgm:pt>
  </dgm:ptLst>
  <dgm:cxnLst>
    <dgm:cxn modelId="{882EB101-79C1-40DD-AF24-052B27E7C402}" type="presOf" srcId="{6D5CA937-8106-4F3C-A72E-E839BD444C85}" destId="{7ED3EAF8-5B5F-43F9-8E39-2E2FD4F676C4}" srcOrd="1" destOrd="0" presId="urn:microsoft.com/office/officeart/2016/7/layout/RepeatingBendingProcessNew"/>
    <dgm:cxn modelId="{D1071C05-9832-4F44-8591-BCB633612D8F}" type="presOf" srcId="{E6C1A453-143B-4EDB-97FC-3B5D17074E0E}" destId="{D5D5DF3F-C52C-4FFA-B0C9-7754361BF830}" srcOrd="0" destOrd="0" presId="urn:microsoft.com/office/officeart/2016/7/layout/RepeatingBendingProcessNew"/>
    <dgm:cxn modelId="{589C8A0B-78CE-42ED-A838-4DCE89E55ABE}" srcId="{8BF2EE5F-D908-4D45-AEFE-2861A4051113}" destId="{41E33A3C-576C-4945-B20C-E55C989B229C}" srcOrd="5" destOrd="0" parTransId="{363428C8-F94E-45C4-A897-11F1FC23906C}" sibTransId="{6D5CA937-8106-4F3C-A72E-E839BD444C85}"/>
    <dgm:cxn modelId="{736C360C-08C4-49A7-A16F-EDB8F993DB30}" type="presOf" srcId="{9E1D5CA4-797A-4C20-80E4-F058E40EA8B6}" destId="{882BFC4E-970F-4CBF-AB65-AB5C1DC45CC1}" srcOrd="1" destOrd="0" presId="urn:microsoft.com/office/officeart/2016/7/layout/RepeatingBendingProcessNew"/>
    <dgm:cxn modelId="{AE0D9812-8D69-4915-B598-2DBE89EE9CAC}" type="presOf" srcId="{7B4D54D2-2728-4F54-9FD9-B836B0C42935}" destId="{2DDC0103-8A64-4844-9F1B-450FDE96EFCB}" srcOrd="0" destOrd="0" presId="urn:microsoft.com/office/officeart/2016/7/layout/RepeatingBendingProcessNew"/>
    <dgm:cxn modelId="{F6355217-8D05-4BF4-81B3-F87325B950F8}" type="presOf" srcId="{3B8C13B8-7557-401B-9362-7AA3B8ED42B7}" destId="{EC377F59-E129-492F-ACBB-E9EB5CE48453}" srcOrd="0" destOrd="0" presId="urn:microsoft.com/office/officeart/2016/7/layout/RepeatingBendingProcessNew"/>
    <dgm:cxn modelId="{C21D4F1B-506C-414F-B6F0-F6AC308242F1}" type="presOf" srcId="{5AF33835-DEEF-4732-8B76-895BE59C3F51}" destId="{5322205C-871A-4566-B70F-9AD5FBF048BC}" srcOrd="0" destOrd="0" presId="urn:microsoft.com/office/officeart/2016/7/layout/RepeatingBendingProcessNew"/>
    <dgm:cxn modelId="{C53DAA1C-406B-4BD3-BE0D-E65292BB23C5}" type="presOf" srcId="{633B0D3E-EEF5-444D-BECF-224CEF2A1F35}" destId="{ADD0689E-E861-48EC-8861-ADC86BFB004E}" srcOrd="0" destOrd="0" presId="urn:microsoft.com/office/officeart/2016/7/layout/RepeatingBendingProcessNew"/>
    <dgm:cxn modelId="{95E0D228-613B-4429-B04F-0D76496BC03C}" srcId="{8BF2EE5F-D908-4D45-AEFE-2861A4051113}" destId="{5AF33835-DEEF-4732-8B76-895BE59C3F51}" srcOrd="3" destOrd="0" parTransId="{DD4D91A7-E666-45AC-83B4-4EA829EE3017}" sibTransId="{4DFEF5B7-7882-451E-8E2A-FEA4028B513C}"/>
    <dgm:cxn modelId="{1E051D31-FF3A-40AD-B79A-01CB16C387D2}" type="presOf" srcId="{D087C7FA-1C4E-4914-BECF-2097084F18A4}" destId="{16EBBFFB-45C6-4182-AA26-CDAAB71C2DF1}" srcOrd="0" destOrd="0" presId="urn:microsoft.com/office/officeart/2016/7/layout/RepeatingBendingProcessNew"/>
    <dgm:cxn modelId="{5CF1AF34-D410-48CA-9DA7-20CEB07483E6}" type="presOf" srcId="{1599598A-92AC-4CCC-8161-263CD105BF4D}" destId="{A299E081-C933-468B-897A-771088075F17}" srcOrd="0" destOrd="0" presId="urn:microsoft.com/office/officeart/2016/7/layout/RepeatingBendingProcessNew"/>
    <dgm:cxn modelId="{216FB75B-6178-4AA9-8F3E-BF596F79898E}" srcId="{8BF2EE5F-D908-4D45-AEFE-2861A4051113}" destId="{D4ED6B73-0436-4182-AE79-3F59B6E4E6C9}" srcOrd="1" destOrd="0" parTransId="{8046519B-7F08-4530-B22A-EE6E48A5A26D}" sibTransId="{923C0463-B33A-49DB-BF90-3D683F91655C}"/>
    <dgm:cxn modelId="{0103375C-E90E-4A17-8778-D35ABE8F175D}" type="presOf" srcId="{A145A68F-281F-4AA9-BB5F-ABC8F95B9F24}" destId="{EBCAAD68-F3BA-47C0-90FE-71DC85FE8BD6}" srcOrd="0" destOrd="0" presId="urn:microsoft.com/office/officeart/2016/7/layout/RepeatingBendingProcessNew"/>
    <dgm:cxn modelId="{9805A35E-FDB7-4BF2-8D75-7FC41C9CA9A8}" type="presOf" srcId="{F7F372C3-9B69-483B-A92A-5373FBC7A5BF}" destId="{958FA636-1B62-4FF9-BC01-BA5D53B66EA8}" srcOrd="1" destOrd="0" presId="urn:microsoft.com/office/officeart/2016/7/layout/RepeatingBendingProcessNew"/>
    <dgm:cxn modelId="{51399660-2590-453F-A4D5-6588979FA714}" type="presOf" srcId="{9E1D5CA4-797A-4C20-80E4-F058E40EA8B6}" destId="{F0C81FDF-E849-4143-AE8F-16F2E9CABE93}" srcOrd="0" destOrd="0" presId="urn:microsoft.com/office/officeart/2016/7/layout/RepeatingBendingProcessNew"/>
    <dgm:cxn modelId="{4475A642-3834-4A46-B4A6-8DB7BDBC4379}" srcId="{8BF2EE5F-D908-4D45-AEFE-2861A4051113}" destId="{A69B660A-DB4D-422F-9DDC-0E7D4BCA3333}" srcOrd="7" destOrd="0" parTransId="{AB984101-E998-4D3E-B0FE-DAD3DC4F738C}" sibTransId="{9E1D5CA4-797A-4C20-80E4-F058E40EA8B6}"/>
    <dgm:cxn modelId="{799D8C68-4BAA-4206-8077-815B3CC638DE}" type="presOf" srcId="{7B4D54D2-2728-4F54-9FD9-B836B0C42935}" destId="{3129AC0B-446E-4F7F-9FEC-65FC3262AA95}" srcOrd="1" destOrd="0" presId="urn:microsoft.com/office/officeart/2016/7/layout/RepeatingBendingProcessNew"/>
    <dgm:cxn modelId="{0166086E-E7DB-4050-A3F2-F886E3A3C8E6}" type="presOf" srcId="{A0E9479E-2112-499C-8F4B-630A57B70465}" destId="{3F536D77-1885-4686-A118-41B51610501A}" srcOrd="0" destOrd="0" presId="urn:microsoft.com/office/officeart/2016/7/layout/RepeatingBendingProcessNew"/>
    <dgm:cxn modelId="{C0272E71-2F5D-4BDA-A5DF-CC3D64DA5E7F}" srcId="{8BF2EE5F-D908-4D45-AEFE-2861A4051113}" destId="{B0CD611B-DBCF-4EB1-999E-97157318197A}" srcOrd="0" destOrd="0" parTransId="{15652AFF-D4DD-423C-A710-4AEF769EA6BF}" sibTransId="{A0E9479E-2112-499C-8F4B-630A57B70465}"/>
    <dgm:cxn modelId="{405C0173-A081-4A5C-BE2A-80B95A1D8E51}" type="presOf" srcId="{923C0463-B33A-49DB-BF90-3D683F91655C}" destId="{525AB851-3A30-43EB-AECB-EE054D9932D2}" srcOrd="0" destOrd="0" presId="urn:microsoft.com/office/officeart/2016/7/layout/RepeatingBendingProcessNew"/>
    <dgm:cxn modelId="{A9AEF576-91CE-4A1E-8619-6992C156A890}" type="presOf" srcId="{6D5CA937-8106-4F3C-A72E-E839BD444C85}" destId="{4E7D3896-9BEB-4D46-8D5A-6E0A79C5A33D}" srcOrd="0" destOrd="0" presId="urn:microsoft.com/office/officeart/2016/7/layout/RepeatingBendingProcessNew"/>
    <dgm:cxn modelId="{E9CAFD77-0C76-4798-8200-4BD30E3296A2}" type="presOf" srcId="{D4ED6B73-0436-4182-AE79-3F59B6E4E6C9}" destId="{31CD0A17-C0C7-4F89-A0A4-E92E5BF2790A}" srcOrd="0" destOrd="0" presId="urn:microsoft.com/office/officeart/2016/7/layout/RepeatingBendingProcessNew"/>
    <dgm:cxn modelId="{AACD3C7C-AE05-429E-B84A-046FA52E86C8}" type="presOf" srcId="{E6C1A453-143B-4EDB-97FC-3B5D17074E0E}" destId="{01AB7DD3-D370-4BBC-9DC6-0CCA3F4B765A}" srcOrd="1" destOrd="0" presId="urn:microsoft.com/office/officeart/2016/7/layout/RepeatingBendingProcessNew"/>
    <dgm:cxn modelId="{2B4B3581-7B12-4BB6-96A1-4E9F89DE918E}" type="presOf" srcId="{B0CD611B-DBCF-4EB1-999E-97157318197A}" destId="{FDCCD6DF-7CE2-49C9-AEB3-3688AD85F255}" srcOrd="0" destOrd="0" presId="urn:microsoft.com/office/officeart/2016/7/layout/RepeatingBendingProcessNew"/>
    <dgm:cxn modelId="{9B629C85-AA52-4E9A-9477-CFF3EBEADBAC}" srcId="{8BF2EE5F-D908-4D45-AEFE-2861A4051113}" destId="{1599598A-92AC-4CCC-8161-263CD105BF4D}" srcOrd="2" destOrd="0" parTransId="{0C14A88B-9D9B-42F7-80EC-66B4A5B86754}" sibTransId="{A145A68F-281F-4AA9-BB5F-ABC8F95B9F24}"/>
    <dgm:cxn modelId="{D1CAEBA9-5858-42A9-BD9B-26BC6108F0B4}" type="presOf" srcId="{4DFEF5B7-7882-451E-8E2A-FEA4028B513C}" destId="{62428AE6-93CA-4964-97CE-4FD889FBA412}" srcOrd="1" destOrd="0" presId="urn:microsoft.com/office/officeart/2016/7/layout/RepeatingBendingProcessNew"/>
    <dgm:cxn modelId="{7A5583AA-7983-44DC-AD45-3EAA6A39D7A4}" type="presOf" srcId="{A145A68F-281F-4AA9-BB5F-ABC8F95B9F24}" destId="{861A9AC5-33B5-4887-BDE8-4CF0A5C7AC6A}" srcOrd="1" destOrd="0" presId="urn:microsoft.com/office/officeart/2016/7/layout/RepeatingBendingProcessNew"/>
    <dgm:cxn modelId="{AB4C2BB1-9BBF-4287-B80D-9FB2AAA5E13B}" type="presOf" srcId="{F7F372C3-9B69-483B-A92A-5373FBC7A5BF}" destId="{FAC33EF8-4F9E-49A0-97C4-6FE8D9309867}" srcOrd="0" destOrd="0" presId="urn:microsoft.com/office/officeart/2016/7/layout/RepeatingBendingProcessNew"/>
    <dgm:cxn modelId="{B7D8E9BA-4614-47BE-A42F-9AB89FB08861}" srcId="{8BF2EE5F-D908-4D45-AEFE-2861A4051113}" destId="{3B8C13B8-7557-401B-9362-7AA3B8ED42B7}" srcOrd="8" destOrd="0" parTransId="{887B8D00-179C-4F59-A7D1-2934EEA3B773}" sibTransId="{F7F372C3-9B69-483B-A92A-5373FBC7A5BF}"/>
    <dgm:cxn modelId="{FC2CFCC1-FF0E-426A-8441-2650CADBE04C}" type="presOf" srcId="{A69B660A-DB4D-422F-9DDC-0E7D4BCA3333}" destId="{6DD7B37A-C742-4F9D-8364-DB6CE8B5E848}" srcOrd="0" destOrd="0" presId="urn:microsoft.com/office/officeart/2016/7/layout/RepeatingBendingProcessNew"/>
    <dgm:cxn modelId="{51FB8EC4-947C-4B16-A467-DBA7507F643A}" srcId="{8BF2EE5F-D908-4D45-AEFE-2861A4051113}" destId="{D087C7FA-1C4E-4914-BECF-2097084F18A4}" srcOrd="9" destOrd="0" parTransId="{D14CBE0D-ECD9-4F3A-89CE-2B4127602163}" sibTransId="{B79A6003-14C5-49A3-A4FA-51AED37C3EE2}"/>
    <dgm:cxn modelId="{E16B61C7-AE32-465B-90E1-99A4C391A7F9}" type="presOf" srcId="{98F36832-B121-4D26-BB82-562544AD0581}" destId="{64BC1663-18DE-47FD-8285-9DF3C821CF29}" srcOrd="0" destOrd="0" presId="urn:microsoft.com/office/officeart/2016/7/layout/RepeatingBendingProcessNew"/>
    <dgm:cxn modelId="{F67D51D0-7371-4EDE-88A7-5311619A6B71}" type="presOf" srcId="{A0E9479E-2112-499C-8F4B-630A57B70465}" destId="{D916DAE1-62A0-4A96-8B3C-908F4992AA72}" srcOrd="1" destOrd="0" presId="urn:microsoft.com/office/officeart/2016/7/layout/RepeatingBendingProcessNew"/>
    <dgm:cxn modelId="{423FB0D7-17E2-44C3-A3CB-5B739DB4BB1A}" type="presOf" srcId="{923C0463-B33A-49DB-BF90-3D683F91655C}" destId="{4629B777-B3ED-4582-93DC-1B8FD3216929}" srcOrd="1" destOrd="0" presId="urn:microsoft.com/office/officeart/2016/7/layout/RepeatingBendingProcessNew"/>
    <dgm:cxn modelId="{0EEAB5E7-147C-47B3-8ECF-887C45D895F4}" type="presOf" srcId="{41E33A3C-576C-4945-B20C-E55C989B229C}" destId="{16BA1D5B-0E8D-43F2-8B04-0DC67197109D}" srcOrd="0" destOrd="0" presId="urn:microsoft.com/office/officeart/2016/7/layout/RepeatingBendingProcessNew"/>
    <dgm:cxn modelId="{D9D44AF6-6F85-40B0-A585-B838004D351A}" srcId="{8BF2EE5F-D908-4D45-AEFE-2861A4051113}" destId="{98F36832-B121-4D26-BB82-562544AD0581}" srcOrd="4" destOrd="0" parTransId="{CB546D3E-F4AC-46EA-B2AA-F1EDC5220E81}" sibTransId="{7B4D54D2-2728-4F54-9FD9-B836B0C42935}"/>
    <dgm:cxn modelId="{750E5CFA-D713-40AB-86FF-F0A66E44B25A}" type="presOf" srcId="{8BF2EE5F-D908-4D45-AEFE-2861A4051113}" destId="{6ACE4AA9-1339-4D47-B09B-997B239DE871}" srcOrd="0" destOrd="0" presId="urn:microsoft.com/office/officeart/2016/7/layout/RepeatingBendingProcessNew"/>
    <dgm:cxn modelId="{DB58A7FB-019A-4A6C-AA79-A97CE292DD76}" type="presOf" srcId="{4DFEF5B7-7882-451E-8E2A-FEA4028B513C}" destId="{A45C9A08-056B-4416-864C-0CE4B2BD5363}" srcOrd="0" destOrd="0" presId="urn:microsoft.com/office/officeart/2016/7/layout/RepeatingBendingProcessNew"/>
    <dgm:cxn modelId="{444487FC-5ED3-495E-BDF7-5B3651D4D123}" srcId="{8BF2EE5F-D908-4D45-AEFE-2861A4051113}" destId="{633B0D3E-EEF5-444D-BECF-224CEF2A1F35}" srcOrd="6" destOrd="0" parTransId="{39B48362-C373-4FAF-8DD3-5A86DF8B544E}" sibTransId="{E6C1A453-143B-4EDB-97FC-3B5D17074E0E}"/>
    <dgm:cxn modelId="{28612D3E-24E5-4181-A5CA-A817337368F1}" type="presParOf" srcId="{6ACE4AA9-1339-4D47-B09B-997B239DE871}" destId="{FDCCD6DF-7CE2-49C9-AEB3-3688AD85F255}" srcOrd="0" destOrd="0" presId="urn:microsoft.com/office/officeart/2016/7/layout/RepeatingBendingProcessNew"/>
    <dgm:cxn modelId="{723769FD-E595-4626-B52C-AFC45E0B135F}" type="presParOf" srcId="{6ACE4AA9-1339-4D47-B09B-997B239DE871}" destId="{3F536D77-1885-4686-A118-41B51610501A}" srcOrd="1" destOrd="0" presId="urn:microsoft.com/office/officeart/2016/7/layout/RepeatingBendingProcessNew"/>
    <dgm:cxn modelId="{8E3ADD84-6DE3-4A06-A14B-416A5FFBC87D}" type="presParOf" srcId="{3F536D77-1885-4686-A118-41B51610501A}" destId="{D916DAE1-62A0-4A96-8B3C-908F4992AA72}" srcOrd="0" destOrd="0" presId="urn:microsoft.com/office/officeart/2016/7/layout/RepeatingBendingProcessNew"/>
    <dgm:cxn modelId="{1A07E4E3-A5E2-41FE-83B6-FCBFEE433D5A}" type="presParOf" srcId="{6ACE4AA9-1339-4D47-B09B-997B239DE871}" destId="{31CD0A17-C0C7-4F89-A0A4-E92E5BF2790A}" srcOrd="2" destOrd="0" presId="urn:microsoft.com/office/officeart/2016/7/layout/RepeatingBendingProcessNew"/>
    <dgm:cxn modelId="{990F0FF8-ACB2-435E-A603-71C75BCFB545}" type="presParOf" srcId="{6ACE4AA9-1339-4D47-B09B-997B239DE871}" destId="{525AB851-3A30-43EB-AECB-EE054D9932D2}" srcOrd="3" destOrd="0" presId="urn:microsoft.com/office/officeart/2016/7/layout/RepeatingBendingProcessNew"/>
    <dgm:cxn modelId="{341C24E5-F090-4AB2-9F6B-967C502A9B4B}" type="presParOf" srcId="{525AB851-3A30-43EB-AECB-EE054D9932D2}" destId="{4629B777-B3ED-4582-93DC-1B8FD3216929}" srcOrd="0" destOrd="0" presId="urn:microsoft.com/office/officeart/2016/7/layout/RepeatingBendingProcessNew"/>
    <dgm:cxn modelId="{4ED94A5F-E971-4E01-A16A-DB27723B4CF0}" type="presParOf" srcId="{6ACE4AA9-1339-4D47-B09B-997B239DE871}" destId="{A299E081-C933-468B-897A-771088075F17}" srcOrd="4" destOrd="0" presId="urn:microsoft.com/office/officeart/2016/7/layout/RepeatingBendingProcessNew"/>
    <dgm:cxn modelId="{A61AD8F1-BE23-4E44-BAA8-FA25083896F6}" type="presParOf" srcId="{6ACE4AA9-1339-4D47-B09B-997B239DE871}" destId="{EBCAAD68-F3BA-47C0-90FE-71DC85FE8BD6}" srcOrd="5" destOrd="0" presId="urn:microsoft.com/office/officeart/2016/7/layout/RepeatingBendingProcessNew"/>
    <dgm:cxn modelId="{C0C18259-A976-4ED9-A95B-91F41D11489F}" type="presParOf" srcId="{EBCAAD68-F3BA-47C0-90FE-71DC85FE8BD6}" destId="{861A9AC5-33B5-4887-BDE8-4CF0A5C7AC6A}" srcOrd="0" destOrd="0" presId="urn:microsoft.com/office/officeart/2016/7/layout/RepeatingBendingProcessNew"/>
    <dgm:cxn modelId="{C8B4000E-80A6-4142-953D-A31B0C4CD772}" type="presParOf" srcId="{6ACE4AA9-1339-4D47-B09B-997B239DE871}" destId="{5322205C-871A-4566-B70F-9AD5FBF048BC}" srcOrd="6" destOrd="0" presId="urn:microsoft.com/office/officeart/2016/7/layout/RepeatingBendingProcessNew"/>
    <dgm:cxn modelId="{5929A455-ED32-43BE-8AF4-66F5D4E1C331}" type="presParOf" srcId="{6ACE4AA9-1339-4D47-B09B-997B239DE871}" destId="{A45C9A08-056B-4416-864C-0CE4B2BD5363}" srcOrd="7" destOrd="0" presId="urn:microsoft.com/office/officeart/2016/7/layout/RepeatingBendingProcessNew"/>
    <dgm:cxn modelId="{9C03692B-21C3-4AF6-A9BF-40531C8CF956}" type="presParOf" srcId="{A45C9A08-056B-4416-864C-0CE4B2BD5363}" destId="{62428AE6-93CA-4964-97CE-4FD889FBA412}" srcOrd="0" destOrd="0" presId="urn:microsoft.com/office/officeart/2016/7/layout/RepeatingBendingProcessNew"/>
    <dgm:cxn modelId="{1627EFEF-4AFB-4BDE-82FF-98FC72042EF7}" type="presParOf" srcId="{6ACE4AA9-1339-4D47-B09B-997B239DE871}" destId="{64BC1663-18DE-47FD-8285-9DF3C821CF29}" srcOrd="8" destOrd="0" presId="urn:microsoft.com/office/officeart/2016/7/layout/RepeatingBendingProcessNew"/>
    <dgm:cxn modelId="{6BF433C7-6016-4EAE-8713-0BDA562E4ABD}" type="presParOf" srcId="{6ACE4AA9-1339-4D47-B09B-997B239DE871}" destId="{2DDC0103-8A64-4844-9F1B-450FDE96EFCB}" srcOrd="9" destOrd="0" presId="urn:microsoft.com/office/officeart/2016/7/layout/RepeatingBendingProcessNew"/>
    <dgm:cxn modelId="{7EA420F9-5E5F-44E6-A76F-E08C48101374}" type="presParOf" srcId="{2DDC0103-8A64-4844-9F1B-450FDE96EFCB}" destId="{3129AC0B-446E-4F7F-9FEC-65FC3262AA95}" srcOrd="0" destOrd="0" presId="urn:microsoft.com/office/officeart/2016/7/layout/RepeatingBendingProcessNew"/>
    <dgm:cxn modelId="{DB39A9CC-92BC-472B-851C-E52E7A502135}" type="presParOf" srcId="{6ACE4AA9-1339-4D47-B09B-997B239DE871}" destId="{16BA1D5B-0E8D-43F2-8B04-0DC67197109D}" srcOrd="10" destOrd="0" presId="urn:microsoft.com/office/officeart/2016/7/layout/RepeatingBendingProcessNew"/>
    <dgm:cxn modelId="{1E298B6A-912A-4006-9775-8B85BB55E8ED}" type="presParOf" srcId="{6ACE4AA9-1339-4D47-B09B-997B239DE871}" destId="{4E7D3896-9BEB-4D46-8D5A-6E0A79C5A33D}" srcOrd="11" destOrd="0" presId="urn:microsoft.com/office/officeart/2016/7/layout/RepeatingBendingProcessNew"/>
    <dgm:cxn modelId="{8840ABF1-A0DB-44E8-AFC5-447AC091EE3A}" type="presParOf" srcId="{4E7D3896-9BEB-4D46-8D5A-6E0A79C5A33D}" destId="{7ED3EAF8-5B5F-43F9-8E39-2E2FD4F676C4}" srcOrd="0" destOrd="0" presId="urn:microsoft.com/office/officeart/2016/7/layout/RepeatingBendingProcessNew"/>
    <dgm:cxn modelId="{79A57AEA-20D8-43A9-AB4E-5943DDBC9E5E}" type="presParOf" srcId="{6ACE4AA9-1339-4D47-B09B-997B239DE871}" destId="{ADD0689E-E861-48EC-8861-ADC86BFB004E}" srcOrd="12" destOrd="0" presId="urn:microsoft.com/office/officeart/2016/7/layout/RepeatingBendingProcessNew"/>
    <dgm:cxn modelId="{1F1BFD4F-65DE-4416-AEF3-56E80C1D864A}" type="presParOf" srcId="{6ACE4AA9-1339-4D47-B09B-997B239DE871}" destId="{D5D5DF3F-C52C-4FFA-B0C9-7754361BF830}" srcOrd="13" destOrd="0" presId="urn:microsoft.com/office/officeart/2016/7/layout/RepeatingBendingProcessNew"/>
    <dgm:cxn modelId="{129FD8BA-D618-4121-A9F9-E3405504E38E}" type="presParOf" srcId="{D5D5DF3F-C52C-4FFA-B0C9-7754361BF830}" destId="{01AB7DD3-D370-4BBC-9DC6-0CCA3F4B765A}" srcOrd="0" destOrd="0" presId="urn:microsoft.com/office/officeart/2016/7/layout/RepeatingBendingProcessNew"/>
    <dgm:cxn modelId="{54D1F7C4-D8A7-4313-B78B-654A6771D79B}" type="presParOf" srcId="{6ACE4AA9-1339-4D47-B09B-997B239DE871}" destId="{6DD7B37A-C742-4F9D-8364-DB6CE8B5E848}" srcOrd="14" destOrd="0" presId="urn:microsoft.com/office/officeart/2016/7/layout/RepeatingBendingProcessNew"/>
    <dgm:cxn modelId="{8B20DA02-6EEF-41F2-A646-F1D4C4CD6293}" type="presParOf" srcId="{6ACE4AA9-1339-4D47-B09B-997B239DE871}" destId="{F0C81FDF-E849-4143-AE8F-16F2E9CABE93}" srcOrd="15" destOrd="0" presId="urn:microsoft.com/office/officeart/2016/7/layout/RepeatingBendingProcessNew"/>
    <dgm:cxn modelId="{5C293AE0-FAE9-4ADF-B4C0-B35318F00800}" type="presParOf" srcId="{F0C81FDF-E849-4143-AE8F-16F2E9CABE93}" destId="{882BFC4E-970F-4CBF-AB65-AB5C1DC45CC1}" srcOrd="0" destOrd="0" presId="urn:microsoft.com/office/officeart/2016/7/layout/RepeatingBendingProcessNew"/>
    <dgm:cxn modelId="{3DFDEB22-8B6B-4AE4-813C-76D6E69C074D}" type="presParOf" srcId="{6ACE4AA9-1339-4D47-B09B-997B239DE871}" destId="{EC377F59-E129-492F-ACBB-E9EB5CE48453}" srcOrd="16" destOrd="0" presId="urn:microsoft.com/office/officeart/2016/7/layout/RepeatingBendingProcessNew"/>
    <dgm:cxn modelId="{17F34508-8E7C-405D-A06E-E99F0309413F}" type="presParOf" srcId="{6ACE4AA9-1339-4D47-B09B-997B239DE871}" destId="{FAC33EF8-4F9E-49A0-97C4-6FE8D9309867}" srcOrd="17" destOrd="0" presId="urn:microsoft.com/office/officeart/2016/7/layout/RepeatingBendingProcessNew"/>
    <dgm:cxn modelId="{4CD6C09F-6680-4F76-9871-4E78163EAADA}" type="presParOf" srcId="{FAC33EF8-4F9E-49A0-97C4-6FE8D9309867}" destId="{958FA636-1B62-4FF9-BC01-BA5D53B66EA8}" srcOrd="0" destOrd="0" presId="urn:microsoft.com/office/officeart/2016/7/layout/RepeatingBendingProcessNew"/>
    <dgm:cxn modelId="{0C0E64E9-E632-4010-9CED-76F18C8169DD}" type="presParOf" srcId="{6ACE4AA9-1339-4D47-B09B-997B239DE871}" destId="{16EBBFFB-45C6-4182-AA26-CDAAB71C2DF1}"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E4EB6-CB1C-4F61-A3EB-CC56BB24457C}">
      <dsp:nvSpPr>
        <dsp:cNvPr id="0" name=""/>
        <dsp:cNvSpPr/>
      </dsp:nvSpPr>
      <dsp:spPr>
        <a:xfrm>
          <a:off x="2261216" y="446759"/>
          <a:ext cx="345017" cy="91440"/>
        </a:xfrm>
        <a:custGeom>
          <a:avLst/>
          <a:gdLst/>
          <a:ahLst/>
          <a:cxnLst/>
          <a:rect l="0" t="0" r="0" b="0"/>
          <a:pathLst>
            <a:path>
              <a:moveTo>
                <a:pt x="0" y="45720"/>
              </a:moveTo>
              <a:lnTo>
                <a:pt x="345017"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24335" y="490601"/>
        <a:ext cx="18780" cy="3756"/>
      </dsp:txXfrm>
    </dsp:sp>
    <dsp:sp modelId="{00743F97-6CC3-4C04-BEC2-110ACE2E30CE}">
      <dsp:nvSpPr>
        <dsp:cNvPr id="0" name=""/>
        <dsp:cNvSpPr/>
      </dsp:nvSpPr>
      <dsp:spPr>
        <a:xfrm>
          <a:off x="629897" y="2543"/>
          <a:ext cx="1633118" cy="97987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After Hours MD coverage</a:t>
          </a:r>
        </a:p>
      </dsp:txBody>
      <dsp:txXfrm>
        <a:off x="629897" y="2543"/>
        <a:ext cx="1633118" cy="979871"/>
      </dsp:txXfrm>
    </dsp:sp>
    <dsp:sp modelId="{899B9D89-4A4F-4135-8100-6A57DF143A03}">
      <dsp:nvSpPr>
        <dsp:cNvPr id="0" name=""/>
        <dsp:cNvSpPr/>
      </dsp:nvSpPr>
      <dsp:spPr>
        <a:xfrm>
          <a:off x="4269952" y="446759"/>
          <a:ext cx="345017" cy="91440"/>
        </a:xfrm>
        <a:custGeom>
          <a:avLst/>
          <a:gdLst/>
          <a:ahLst/>
          <a:cxnLst/>
          <a:rect l="0" t="0" r="0" b="0"/>
          <a:pathLst>
            <a:path>
              <a:moveTo>
                <a:pt x="0" y="45720"/>
              </a:moveTo>
              <a:lnTo>
                <a:pt x="345017" y="45720"/>
              </a:lnTo>
            </a:path>
          </a:pathLst>
        </a:custGeom>
        <a:noFill/>
        <a:ln w="12700" cap="flat" cmpd="sng" algn="ctr">
          <a:solidFill>
            <a:schemeClr val="accent5">
              <a:hueOff val="-353439"/>
              <a:satOff val="-9980"/>
              <a:lumOff val="-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3071" y="490601"/>
        <a:ext cx="18780" cy="3756"/>
      </dsp:txXfrm>
    </dsp:sp>
    <dsp:sp modelId="{C66950DB-EAA5-4382-92B2-8057020E437E}">
      <dsp:nvSpPr>
        <dsp:cNvPr id="0" name=""/>
        <dsp:cNvSpPr/>
      </dsp:nvSpPr>
      <dsp:spPr>
        <a:xfrm>
          <a:off x="2638634" y="2543"/>
          <a:ext cx="1633118" cy="979871"/>
        </a:xfrm>
        <a:prstGeom prst="rect">
          <a:avLst/>
        </a:prstGeom>
        <a:solidFill>
          <a:schemeClr val="accent5">
            <a:hueOff val="-314168"/>
            <a:satOff val="-8871"/>
            <a:lumOff val="-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Video Consults via iPad</a:t>
          </a:r>
        </a:p>
      </dsp:txBody>
      <dsp:txXfrm>
        <a:off x="2638634" y="2543"/>
        <a:ext cx="1633118" cy="979871"/>
      </dsp:txXfrm>
    </dsp:sp>
    <dsp:sp modelId="{511B84FE-283B-41BF-8325-88E468A2CD3E}">
      <dsp:nvSpPr>
        <dsp:cNvPr id="0" name=""/>
        <dsp:cNvSpPr/>
      </dsp:nvSpPr>
      <dsp:spPr>
        <a:xfrm>
          <a:off x="1446457" y="980615"/>
          <a:ext cx="4017472" cy="345017"/>
        </a:xfrm>
        <a:custGeom>
          <a:avLst/>
          <a:gdLst/>
          <a:ahLst/>
          <a:cxnLst/>
          <a:rect l="0" t="0" r="0" b="0"/>
          <a:pathLst>
            <a:path>
              <a:moveTo>
                <a:pt x="4017472" y="0"/>
              </a:moveTo>
              <a:lnTo>
                <a:pt x="4017472" y="189608"/>
              </a:lnTo>
              <a:lnTo>
                <a:pt x="0" y="189608"/>
              </a:lnTo>
              <a:lnTo>
                <a:pt x="0" y="345017"/>
              </a:lnTo>
            </a:path>
          </a:pathLst>
        </a:custGeom>
        <a:noFill/>
        <a:ln w="12700" cap="flat" cmpd="sng" algn="ctr">
          <a:solidFill>
            <a:schemeClr val="accent5">
              <a:hueOff val="-706879"/>
              <a:satOff val="-19960"/>
              <a:lumOff val="-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318" y="1151245"/>
        <a:ext cx="201749" cy="3756"/>
      </dsp:txXfrm>
    </dsp:sp>
    <dsp:sp modelId="{08E361D4-BBA9-43C6-8475-05B74BB3A19F}">
      <dsp:nvSpPr>
        <dsp:cNvPr id="0" name=""/>
        <dsp:cNvSpPr/>
      </dsp:nvSpPr>
      <dsp:spPr>
        <a:xfrm>
          <a:off x="4647370" y="2543"/>
          <a:ext cx="1633118" cy="979871"/>
        </a:xfrm>
        <a:prstGeom prst="rect">
          <a:avLst/>
        </a:prstGeom>
        <a:solidFill>
          <a:schemeClr val="accent5">
            <a:hueOff val="-628337"/>
            <a:satOff val="-17742"/>
            <a:lumOff val="-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Detailed Physician Notes/Orders</a:t>
          </a:r>
        </a:p>
      </dsp:txBody>
      <dsp:txXfrm>
        <a:off x="4647370" y="2543"/>
        <a:ext cx="1633118" cy="979871"/>
      </dsp:txXfrm>
    </dsp:sp>
    <dsp:sp modelId="{A47681B7-97C4-441B-902D-D1268E40E38B}">
      <dsp:nvSpPr>
        <dsp:cNvPr id="0" name=""/>
        <dsp:cNvSpPr/>
      </dsp:nvSpPr>
      <dsp:spPr>
        <a:xfrm>
          <a:off x="2261216" y="1802248"/>
          <a:ext cx="345017" cy="91440"/>
        </a:xfrm>
        <a:custGeom>
          <a:avLst/>
          <a:gdLst/>
          <a:ahLst/>
          <a:cxnLst/>
          <a:rect l="0" t="0" r="0" b="0"/>
          <a:pathLst>
            <a:path>
              <a:moveTo>
                <a:pt x="0" y="45720"/>
              </a:moveTo>
              <a:lnTo>
                <a:pt x="345017" y="45720"/>
              </a:lnTo>
            </a:path>
          </a:pathLst>
        </a:custGeom>
        <a:noFill/>
        <a:ln w="12700" cap="flat" cmpd="sng" algn="ctr">
          <a:solidFill>
            <a:schemeClr val="accent5">
              <a:hueOff val="-1060318"/>
              <a:satOff val="-29940"/>
              <a:lumOff val="-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24335" y="1846090"/>
        <a:ext cx="18780" cy="3756"/>
      </dsp:txXfrm>
    </dsp:sp>
    <dsp:sp modelId="{87A40063-C1EE-4A5A-AE1C-16088AAAAED0}">
      <dsp:nvSpPr>
        <dsp:cNvPr id="0" name=""/>
        <dsp:cNvSpPr/>
      </dsp:nvSpPr>
      <dsp:spPr>
        <a:xfrm>
          <a:off x="629897" y="1358032"/>
          <a:ext cx="1633118" cy="979871"/>
        </a:xfrm>
        <a:prstGeom prst="rect">
          <a:avLst/>
        </a:prstGeom>
        <a:solidFill>
          <a:schemeClr val="accent5">
            <a:hueOff val="-942505"/>
            <a:satOff val="-26613"/>
            <a:lumOff val="-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Care Coordination with Primary Physician</a:t>
          </a:r>
        </a:p>
      </dsp:txBody>
      <dsp:txXfrm>
        <a:off x="629897" y="1358032"/>
        <a:ext cx="1633118" cy="979871"/>
      </dsp:txXfrm>
    </dsp:sp>
    <dsp:sp modelId="{675FDC6D-9B71-4C6E-B7AA-67AF3F6DAAAA}">
      <dsp:nvSpPr>
        <dsp:cNvPr id="0" name=""/>
        <dsp:cNvSpPr/>
      </dsp:nvSpPr>
      <dsp:spPr>
        <a:xfrm>
          <a:off x="4269952" y="1802248"/>
          <a:ext cx="345017" cy="91440"/>
        </a:xfrm>
        <a:custGeom>
          <a:avLst/>
          <a:gdLst/>
          <a:ahLst/>
          <a:cxnLst/>
          <a:rect l="0" t="0" r="0" b="0"/>
          <a:pathLst>
            <a:path>
              <a:moveTo>
                <a:pt x="0" y="45720"/>
              </a:moveTo>
              <a:lnTo>
                <a:pt x="345017" y="45720"/>
              </a:lnTo>
            </a:path>
          </a:pathLst>
        </a:custGeom>
        <a:noFill/>
        <a:ln w="12700" cap="flat" cmpd="sng" algn="ctr">
          <a:solidFill>
            <a:schemeClr val="accent5">
              <a:hueOff val="-1413758"/>
              <a:satOff val="-39920"/>
              <a:lumOff val="-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3071" y="1846090"/>
        <a:ext cx="18780" cy="3756"/>
      </dsp:txXfrm>
    </dsp:sp>
    <dsp:sp modelId="{8BD8EABC-A140-4B98-92EA-D98CD42A83D4}">
      <dsp:nvSpPr>
        <dsp:cNvPr id="0" name=""/>
        <dsp:cNvSpPr/>
      </dsp:nvSpPr>
      <dsp:spPr>
        <a:xfrm>
          <a:off x="2638634" y="1358032"/>
          <a:ext cx="1633118" cy="979871"/>
        </a:xfrm>
        <a:prstGeom prst="rect">
          <a:avLst/>
        </a:prstGeom>
        <a:solidFill>
          <a:schemeClr val="accent5">
            <a:hueOff val="-1256673"/>
            <a:satOff val="-35484"/>
            <a:lumOff val="-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Reduced Readmissions to the Hospital</a:t>
          </a:r>
        </a:p>
      </dsp:txBody>
      <dsp:txXfrm>
        <a:off x="2638634" y="1358032"/>
        <a:ext cx="1633118" cy="979871"/>
      </dsp:txXfrm>
    </dsp:sp>
    <dsp:sp modelId="{F341CBE9-5DF8-414B-A599-7C60C0A9DF5E}">
      <dsp:nvSpPr>
        <dsp:cNvPr id="0" name=""/>
        <dsp:cNvSpPr/>
      </dsp:nvSpPr>
      <dsp:spPr>
        <a:xfrm>
          <a:off x="1446457" y="2336103"/>
          <a:ext cx="4017472" cy="345017"/>
        </a:xfrm>
        <a:custGeom>
          <a:avLst/>
          <a:gdLst/>
          <a:ahLst/>
          <a:cxnLst/>
          <a:rect l="0" t="0" r="0" b="0"/>
          <a:pathLst>
            <a:path>
              <a:moveTo>
                <a:pt x="4017472" y="0"/>
              </a:moveTo>
              <a:lnTo>
                <a:pt x="4017472" y="189608"/>
              </a:lnTo>
              <a:lnTo>
                <a:pt x="0" y="189608"/>
              </a:lnTo>
              <a:lnTo>
                <a:pt x="0" y="345017"/>
              </a:lnTo>
            </a:path>
          </a:pathLst>
        </a:custGeom>
        <a:noFill/>
        <a:ln w="12700" cap="flat" cmpd="sng" algn="ctr">
          <a:solidFill>
            <a:schemeClr val="accent5">
              <a:hueOff val="-1767197"/>
              <a:satOff val="-49899"/>
              <a:lumOff val="-12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318" y="2506734"/>
        <a:ext cx="201749" cy="3756"/>
      </dsp:txXfrm>
    </dsp:sp>
    <dsp:sp modelId="{4FFCA3F2-4328-444B-8205-398226EDFE9D}">
      <dsp:nvSpPr>
        <dsp:cNvPr id="0" name=""/>
        <dsp:cNvSpPr/>
      </dsp:nvSpPr>
      <dsp:spPr>
        <a:xfrm>
          <a:off x="4647370" y="1358032"/>
          <a:ext cx="1633118" cy="979871"/>
        </a:xfrm>
        <a:prstGeom prst="rect">
          <a:avLst/>
        </a:prstGeom>
        <a:solidFill>
          <a:schemeClr val="accent5">
            <a:hueOff val="-1570842"/>
            <a:satOff val="-44355"/>
            <a:lumOff val="-1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EMR integration</a:t>
          </a:r>
        </a:p>
      </dsp:txBody>
      <dsp:txXfrm>
        <a:off x="4647370" y="1358032"/>
        <a:ext cx="1633118" cy="979871"/>
      </dsp:txXfrm>
    </dsp:sp>
    <dsp:sp modelId="{19B385D7-4C89-4A8A-B94E-7DD369F4AB32}">
      <dsp:nvSpPr>
        <dsp:cNvPr id="0" name=""/>
        <dsp:cNvSpPr/>
      </dsp:nvSpPr>
      <dsp:spPr>
        <a:xfrm>
          <a:off x="2261216" y="3157736"/>
          <a:ext cx="345017" cy="91440"/>
        </a:xfrm>
        <a:custGeom>
          <a:avLst/>
          <a:gdLst/>
          <a:ahLst/>
          <a:cxnLst/>
          <a:rect l="0" t="0" r="0" b="0"/>
          <a:pathLst>
            <a:path>
              <a:moveTo>
                <a:pt x="0" y="45720"/>
              </a:moveTo>
              <a:lnTo>
                <a:pt x="345017" y="45720"/>
              </a:lnTo>
            </a:path>
          </a:pathLst>
        </a:custGeom>
        <a:noFill/>
        <a:ln w="12700" cap="flat" cmpd="sng" algn="ctr">
          <a:solidFill>
            <a:schemeClr val="accent5">
              <a:hueOff val="-2120636"/>
              <a:satOff val="-59879"/>
              <a:lumOff val="-14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24335" y="3201578"/>
        <a:ext cx="18780" cy="3756"/>
      </dsp:txXfrm>
    </dsp:sp>
    <dsp:sp modelId="{7684CBB5-7EAE-4208-A108-FD35A6C7C86C}">
      <dsp:nvSpPr>
        <dsp:cNvPr id="0" name=""/>
        <dsp:cNvSpPr/>
      </dsp:nvSpPr>
      <dsp:spPr>
        <a:xfrm>
          <a:off x="629897" y="2713521"/>
          <a:ext cx="1633118" cy="979871"/>
        </a:xfrm>
        <a:prstGeom prst="rect">
          <a:avLst/>
        </a:prstGeom>
        <a:solidFill>
          <a:schemeClr val="accent5">
            <a:hueOff val="-1885010"/>
            <a:satOff val="-53226"/>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Resident satisfaction</a:t>
          </a:r>
        </a:p>
      </dsp:txBody>
      <dsp:txXfrm>
        <a:off x="629897" y="2713521"/>
        <a:ext cx="1633118" cy="979871"/>
      </dsp:txXfrm>
    </dsp:sp>
    <dsp:sp modelId="{8074046E-8B3D-4203-BED6-96E2C77FA6F8}">
      <dsp:nvSpPr>
        <dsp:cNvPr id="0" name=""/>
        <dsp:cNvSpPr/>
      </dsp:nvSpPr>
      <dsp:spPr>
        <a:xfrm>
          <a:off x="4269952" y="3157736"/>
          <a:ext cx="345017" cy="91440"/>
        </a:xfrm>
        <a:custGeom>
          <a:avLst/>
          <a:gdLst/>
          <a:ahLst/>
          <a:cxnLst/>
          <a:rect l="0" t="0" r="0" b="0"/>
          <a:pathLst>
            <a:path>
              <a:moveTo>
                <a:pt x="0" y="45720"/>
              </a:moveTo>
              <a:lnTo>
                <a:pt x="345017" y="45720"/>
              </a:lnTo>
            </a:path>
          </a:pathLst>
        </a:custGeom>
        <a:noFill/>
        <a:ln w="12700" cap="flat" cmpd="sng" algn="ctr">
          <a:solidFill>
            <a:schemeClr val="accent5">
              <a:hueOff val="-2474076"/>
              <a:satOff val="-69859"/>
              <a:lumOff val="-17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3071" y="3201578"/>
        <a:ext cx="18780" cy="3756"/>
      </dsp:txXfrm>
    </dsp:sp>
    <dsp:sp modelId="{F3BB716A-1AC6-4A60-B321-146F7BF223D3}">
      <dsp:nvSpPr>
        <dsp:cNvPr id="0" name=""/>
        <dsp:cNvSpPr/>
      </dsp:nvSpPr>
      <dsp:spPr>
        <a:xfrm>
          <a:off x="2638634" y="2713521"/>
          <a:ext cx="1633118" cy="979871"/>
        </a:xfrm>
        <a:prstGeom prst="rect">
          <a:avLst/>
        </a:prstGeom>
        <a:solidFill>
          <a:schemeClr val="accent5">
            <a:hueOff val="-2199178"/>
            <a:satOff val="-62097"/>
            <a:lumOff val="-1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Staff satisfaction</a:t>
          </a:r>
        </a:p>
      </dsp:txBody>
      <dsp:txXfrm>
        <a:off x="2638634" y="2713521"/>
        <a:ext cx="1633118" cy="979871"/>
      </dsp:txXfrm>
    </dsp:sp>
    <dsp:sp modelId="{AE5BE993-1A32-4C94-B1FE-0B85AACD71AB}">
      <dsp:nvSpPr>
        <dsp:cNvPr id="0" name=""/>
        <dsp:cNvSpPr/>
      </dsp:nvSpPr>
      <dsp:spPr>
        <a:xfrm>
          <a:off x="1446457" y="3691592"/>
          <a:ext cx="4017472" cy="345017"/>
        </a:xfrm>
        <a:custGeom>
          <a:avLst/>
          <a:gdLst/>
          <a:ahLst/>
          <a:cxnLst/>
          <a:rect l="0" t="0" r="0" b="0"/>
          <a:pathLst>
            <a:path>
              <a:moveTo>
                <a:pt x="4017472" y="0"/>
              </a:moveTo>
              <a:lnTo>
                <a:pt x="4017472" y="189608"/>
              </a:lnTo>
              <a:lnTo>
                <a:pt x="0" y="189608"/>
              </a:lnTo>
              <a:lnTo>
                <a:pt x="0" y="345017"/>
              </a:lnTo>
            </a:path>
          </a:pathLst>
        </a:custGeom>
        <a:noFill/>
        <a:ln w="12700" cap="flat" cmpd="sng" algn="ctr">
          <a:solidFill>
            <a:schemeClr val="accent5">
              <a:hueOff val="-2827515"/>
              <a:satOff val="-79839"/>
              <a:lumOff val="-1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4318" y="3862223"/>
        <a:ext cx="201749" cy="3756"/>
      </dsp:txXfrm>
    </dsp:sp>
    <dsp:sp modelId="{70969DAF-082F-4B06-8451-EDD64892F363}">
      <dsp:nvSpPr>
        <dsp:cNvPr id="0" name=""/>
        <dsp:cNvSpPr/>
      </dsp:nvSpPr>
      <dsp:spPr>
        <a:xfrm>
          <a:off x="4647370" y="2713521"/>
          <a:ext cx="1633118" cy="979871"/>
        </a:xfrm>
        <a:prstGeom prst="rect">
          <a:avLst/>
        </a:prstGeom>
        <a:solidFill>
          <a:schemeClr val="accent5">
            <a:hueOff val="-2513347"/>
            <a:satOff val="-70968"/>
            <a:lumOff val="-1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Comforts family</a:t>
          </a:r>
        </a:p>
      </dsp:txBody>
      <dsp:txXfrm>
        <a:off x="4647370" y="2713521"/>
        <a:ext cx="1633118" cy="979871"/>
      </dsp:txXfrm>
    </dsp:sp>
    <dsp:sp modelId="{F200106D-7D5C-45D3-82B9-93E1C25E3757}">
      <dsp:nvSpPr>
        <dsp:cNvPr id="0" name=""/>
        <dsp:cNvSpPr/>
      </dsp:nvSpPr>
      <dsp:spPr>
        <a:xfrm>
          <a:off x="629897" y="4069009"/>
          <a:ext cx="1633118" cy="979871"/>
        </a:xfrm>
        <a:prstGeom prst="rect">
          <a:avLst/>
        </a:prstGeom>
        <a:solidFill>
          <a:schemeClr val="accent5">
            <a:hueOff val="-2827515"/>
            <a:satOff val="-79839"/>
            <a:lumOff val="-1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24" tIns="83999" rIns="80024" bIns="83999" numCol="1" spcCol="1270" anchor="ctr" anchorCtr="0">
          <a:noAutofit/>
        </a:bodyPr>
        <a:lstStyle/>
        <a:p>
          <a:pPr marL="0" lvl="0" indent="0" algn="ctr" defTabSz="666750">
            <a:lnSpc>
              <a:spcPct val="90000"/>
            </a:lnSpc>
            <a:spcBef>
              <a:spcPct val="0"/>
            </a:spcBef>
            <a:spcAft>
              <a:spcPct val="35000"/>
            </a:spcAft>
            <a:buNone/>
          </a:pPr>
          <a:r>
            <a:rPr lang="en-US" sz="1500" kern="1200" dirty="0"/>
            <a:t>Provider Calls ED to give report </a:t>
          </a:r>
        </a:p>
      </dsp:txBody>
      <dsp:txXfrm>
        <a:off x="629897" y="4069009"/>
        <a:ext cx="1633118" cy="979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172E-0ADF-4231-8EFC-CBE8C761CC97}">
      <dsp:nvSpPr>
        <dsp:cNvPr id="0" name=""/>
        <dsp:cNvSpPr/>
      </dsp:nvSpPr>
      <dsp:spPr>
        <a:xfrm>
          <a:off x="2946"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B785B-0ACF-41A1-91CC-05BE5EBBC827}">
      <dsp:nvSpPr>
        <dsp:cNvPr id="0" name=""/>
        <dsp:cNvSpPr/>
      </dsp:nvSpPr>
      <dsp:spPr>
        <a:xfrm>
          <a:off x="236726"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Coverage: </a:t>
          </a:r>
          <a:endParaRPr lang="en-US" sz="1700" kern="1200"/>
        </a:p>
      </dsp:txBody>
      <dsp:txXfrm>
        <a:off x="275858" y="1375193"/>
        <a:ext cx="2025748" cy="1257784"/>
      </dsp:txXfrm>
    </dsp:sp>
    <dsp:sp modelId="{61F653E0-DF0F-45E2-A840-A0D733DC6490}">
      <dsp:nvSpPr>
        <dsp:cNvPr id="0" name=""/>
        <dsp:cNvSpPr/>
      </dsp:nvSpPr>
      <dsp:spPr>
        <a:xfrm>
          <a:off x="2574518"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63D90-CA22-4092-9A4F-5FFEDF97A045}">
      <dsp:nvSpPr>
        <dsp:cNvPr id="0" name=""/>
        <dsp:cNvSpPr/>
      </dsp:nvSpPr>
      <dsp:spPr>
        <a:xfrm>
          <a:off x="2808297"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Mon-Thurs </a:t>
          </a:r>
        </a:p>
        <a:p>
          <a:pPr marL="0" lvl="0" indent="0" algn="ctr" defTabSz="755650">
            <a:lnSpc>
              <a:spcPct val="90000"/>
            </a:lnSpc>
            <a:spcBef>
              <a:spcPct val="0"/>
            </a:spcBef>
            <a:spcAft>
              <a:spcPct val="35000"/>
            </a:spcAft>
            <a:buNone/>
          </a:pPr>
          <a:r>
            <a:rPr lang="en-US" sz="1700" kern="1200" dirty="0"/>
            <a:t>5pm-8am</a:t>
          </a:r>
        </a:p>
      </dsp:txBody>
      <dsp:txXfrm>
        <a:off x="2847429" y="1375193"/>
        <a:ext cx="2025748" cy="1257784"/>
      </dsp:txXfrm>
    </dsp:sp>
    <dsp:sp modelId="{8315A39B-24A8-47A5-987B-74B77A053CEE}">
      <dsp:nvSpPr>
        <dsp:cNvPr id="0" name=""/>
        <dsp:cNvSpPr/>
      </dsp:nvSpPr>
      <dsp:spPr>
        <a:xfrm>
          <a:off x="5146089"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96E5C-73B4-4AA8-AF44-F70BC75C42C4}">
      <dsp:nvSpPr>
        <dsp:cNvPr id="0" name=""/>
        <dsp:cNvSpPr/>
      </dsp:nvSpPr>
      <dsp:spPr>
        <a:xfrm>
          <a:off x="5379868"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Fri-Mon</a:t>
          </a:r>
        </a:p>
        <a:p>
          <a:pPr marL="0" lvl="0" indent="0" algn="ctr" defTabSz="755650">
            <a:lnSpc>
              <a:spcPct val="90000"/>
            </a:lnSpc>
            <a:spcBef>
              <a:spcPct val="0"/>
            </a:spcBef>
            <a:spcAft>
              <a:spcPct val="35000"/>
            </a:spcAft>
            <a:buNone/>
          </a:pPr>
          <a:r>
            <a:rPr lang="en-US" sz="1700" kern="1200" dirty="0"/>
            <a:t>5pm-8am</a:t>
          </a:r>
        </a:p>
      </dsp:txBody>
      <dsp:txXfrm>
        <a:off x="5419000" y="1375193"/>
        <a:ext cx="2025748" cy="1257784"/>
      </dsp:txXfrm>
    </dsp:sp>
    <dsp:sp modelId="{8D44F5CD-E5E1-445D-80FB-9A0B7A5B2229}">
      <dsp:nvSpPr>
        <dsp:cNvPr id="0" name=""/>
        <dsp:cNvSpPr/>
      </dsp:nvSpPr>
      <dsp:spPr>
        <a:xfrm>
          <a:off x="7717661"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23CB2-C846-42D3-BD25-A86140BF237E}">
      <dsp:nvSpPr>
        <dsp:cNvPr id="0" name=""/>
        <dsp:cNvSpPr/>
      </dsp:nvSpPr>
      <dsp:spPr>
        <a:xfrm>
          <a:off x="7951440"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Coverage all evening, all night and all weekend and on holidays @ the click of a button. </a:t>
          </a:r>
        </a:p>
      </dsp:txBody>
      <dsp:txXfrm>
        <a:off x="7990572" y="1375193"/>
        <a:ext cx="2025748" cy="1257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88514-CBEC-4AEA-AE8A-7A0CB78D33F4}">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63130D-4385-4627-A30F-FE92E7785377}">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18841A-C474-43EB-AB3C-944F2A224F32}">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Detailed Notes Integrated into Matrix</a:t>
          </a:r>
        </a:p>
      </dsp:txBody>
      <dsp:txXfrm>
        <a:off x="35606" y="2725540"/>
        <a:ext cx="2981250" cy="720000"/>
      </dsp:txXfrm>
    </dsp:sp>
    <dsp:sp modelId="{51FF5ED6-0509-45E1-8EBB-0BE3A00537BA}">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41033-F34D-46D7-8ED8-2051B3600953}">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A0281-307C-4C4D-9D6A-22F4DB23534C}">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Medical Director Notification </a:t>
          </a:r>
        </a:p>
      </dsp:txBody>
      <dsp:txXfrm>
        <a:off x="3538574" y="2725540"/>
        <a:ext cx="2981250" cy="720000"/>
      </dsp:txXfrm>
    </dsp:sp>
    <dsp:sp modelId="{FD9C11E2-70D6-4014-AC61-72333E13662B}">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76203-42FF-47D2-8AC0-8241349DB517}">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B1E8B1-9DCE-413B-B297-0216398DC865}">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Facility Leadership Notification</a:t>
          </a:r>
        </a:p>
      </dsp:txBody>
      <dsp:txXfrm>
        <a:off x="7041543" y="2725540"/>
        <a:ext cx="2981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C6C1-D856-480D-83B9-371466458F35}">
      <dsp:nvSpPr>
        <dsp:cNvPr id="0" name=""/>
        <dsp:cNvSpPr/>
      </dsp:nvSpPr>
      <dsp:spPr>
        <a:xfrm>
          <a:off x="0" y="1098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8E9DA-E163-4856-9EB0-43BF97CC62E1}">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EE4E91-7F53-425F-AC85-04312F32EF19}">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Staff turn over</a:t>
          </a:r>
        </a:p>
      </dsp:txBody>
      <dsp:txXfrm>
        <a:off x="1085908" y="4413"/>
        <a:ext cx="5711766" cy="940180"/>
      </dsp:txXfrm>
    </dsp:sp>
    <dsp:sp modelId="{F729CE7C-D35E-4D15-A047-CD1739CF31A9}">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515C7-E0FC-4452-B669-1A0DD335A135}">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450BF1-EEC4-4E26-9DBA-22301AABDBB8}">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Medical Director Buy -In</a:t>
          </a:r>
        </a:p>
      </dsp:txBody>
      <dsp:txXfrm>
        <a:off x="1085908" y="1179639"/>
        <a:ext cx="5711766" cy="940180"/>
      </dsp:txXfrm>
    </dsp:sp>
    <dsp:sp modelId="{B09AC570-A66F-4D73-A1B5-2D24CF48FA1C}">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BB74E-CD61-47D7-A2B0-74C3AE968E64}">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2FE8D-8860-4DAB-9FB8-6EDAF470D011}">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Leadership Buy-In</a:t>
          </a:r>
        </a:p>
      </dsp:txBody>
      <dsp:txXfrm>
        <a:off x="1085908" y="2354865"/>
        <a:ext cx="5711766" cy="940180"/>
      </dsp:txXfrm>
    </dsp:sp>
    <dsp:sp modelId="{E357867F-BBC7-4628-97B8-9A0D357208E9}">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392C5-A80D-40F7-9122-69E1BE910E6A}">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41A1E5-BC1E-4802-8FE8-39798E6BEBD0}">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Logins-Passwords</a:t>
          </a:r>
        </a:p>
      </dsp:txBody>
      <dsp:txXfrm>
        <a:off x="1085908" y="3530091"/>
        <a:ext cx="5711766" cy="940180"/>
      </dsp:txXfrm>
    </dsp:sp>
    <dsp:sp modelId="{84947C3D-9DAC-4146-8B0C-9D32586BAEB8}">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235D8-6468-4654-9C8D-2EB34B107885}">
      <dsp:nvSpPr>
        <dsp:cNvPr id="0" name=""/>
        <dsp:cNvSpPr/>
      </dsp:nvSpPr>
      <dsp:spPr>
        <a:xfrm>
          <a:off x="284404" y="4916857"/>
          <a:ext cx="517099" cy="517099"/>
        </a:xfrm>
        <a:prstGeom prst="rect">
          <a:avLst/>
        </a:prstGeom>
        <a:solidFill>
          <a:schemeClr val="accent6">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BFF08-00A8-411F-AAA5-787FE0A491B0}">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Ongoing training of new staff</a:t>
          </a:r>
        </a:p>
      </dsp:txBody>
      <dsp:txXfrm>
        <a:off x="1085908" y="4705317"/>
        <a:ext cx="5711766" cy="940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9730E-830F-454B-BD9A-9100803B7C8B}">
      <dsp:nvSpPr>
        <dsp:cNvPr id="0" name=""/>
        <dsp:cNvSpPr/>
      </dsp:nvSpPr>
      <dsp:spPr>
        <a:xfrm>
          <a:off x="0" y="15792"/>
          <a:ext cx="6910387" cy="786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Nurses love having access to a provider by video with-in 2 minutes of a change in condition</a:t>
          </a:r>
        </a:p>
      </dsp:txBody>
      <dsp:txXfrm>
        <a:off x="38381" y="54173"/>
        <a:ext cx="6833625" cy="709478"/>
      </dsp:txXfrm>
    </dsp:sp>
    <dsp:sp modelId="{9F6CA780-A9B3-4C77-9813-AB7BE9148109}">
      <dsp:nvSpPr>
        <dsp:cNvPr id="0" name=""/>
        <dsp:cNvSpPr/>
      </dsp:nvSpPr>
      <dsp:spPr>
        <a:xfrm>
          <a:off x="0" y="862512"/>
          <a:ext cx="6910387" cy="786240"/>
        </a:xfrm>
        <a:prstGeom prst="roundRect">
          <a:avLst/>
        </a:prstGeom>
        <a:solidFill>
          <a:schemeClr val="accent2">
            <a:hueOff val="7071"/>
            <a:satOff val="-6897"/>
            <a:lumOff val="-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Nurses are learning better assessment skills</a:t>
          </a:r>
        </a:p>
      </dsp:txBody>
      <dsp:txXfrm>
        <a:off x="38381" y="900893"/>
        <a:ext cx="6833625" cy="709478"/>
      </dsp:txXfrm>
    </dsp:sp>
    <dsp:sp modelId="{1314E762-4C5F-4B46-A51D-150BF8744ADB}">
      <dsp:nvSpPr>
        <dsp:cNvPr id="0" name=""/>
        <dsp:cNvSpPr/>
      </dsp:nvSpPr>
      <dsp:spPr>
        <a:xfrm>
          <a:off x="0" y="1709232"/>
          <a:ext cx="6910387" cy="786240"/>
        </a:xfrm>
        <a:prstGeom prst="roundRect">
          <a:avLst/>
        </a:prstGeom>
        <a:solidFill>
          <a:schemeClr val="accent2">
            <a:hueOff val="14141"/>
            <a:satOff val="-13795"/>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Residents feel comforted</a:t>
          </a:r>
        </a:p>
      </dsp:txBody>
      <dsp:txXfrm>
        <a:off x="38381" y="1747613"/>
        <a:ext cx="6833625" cy="709478"/>
      </dsp:txXfrm>
    </dsp:sp>
    <dsp:sp modelId="{98C9A96F-9E80-4C4E-B9BA-B9F8619CBD11}">
      <dsp:nvSpPr>
        <dsp:cNvPr id="0" name=""/>
        <dsp:cNvSpPr/>
      </dsp:nvSpPr>
      <dsp:spPr>
        <a:xfrm>
          <a:off x="0" y="2555952"/>
          <a:ext cx="6910387" cy="786240"/>
        </a:xfrm>
        <a:prstGeom prst="roundRect">
          <a:avLst/>
        </a:prstGeom>
        <a:solidFill>
          <a:schemeClr val="accent2">
            <a:hueOff val="21212"/>
            <a:satOff val="-20692"/>
            <a:lumOff val="-10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Decreases nurse anxiety</a:t>
          </a:r>
        </a:p>
      </dsp:txBody>
      <dsp:txXfrm>
        <a:off x="38381" y="2594333"/>
        <a:ext cx="6833625" cy="709478"/>
      </dsp:txXfrm>
    </dsp:sp>
    <dsp:sp modelId="{861B3967-A79E-4449-916E-29FF1AB04CBB}">
      <dsp:nvSpPr>
        <dsp:cNvPr id="0" name=""/>
        <dsp:cNvSpPr/>
      </dsp:nvSpPr>
      <dsp:spPr>
        <a:xfrm>
          <a:off x="0" y="3402672"/>
          <a:ext cx="6910387" cy="786240"/>
        </a:xfrm>
        <a:prstGeom prst="roundRect">
          <a:avLst/>
        </a:prstGeom>
        <a:solidFill>
          <a:schemeClr val="accent2">
            <a:hueOff val="28282"/>
            <a:satOff val="-27590"/>
            <a:lumOff val="-14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Decreases family and resident/anxiety</a:t>
          </a:r>
        </a:p>
      </dsp:txBody>
      <dsp:txXfrm>
        <a:off x="38381" y="3441053"/>
        <a:ext cx="6833625" cy="709478"/>
      </dsp:txXfrm>
    </dsp:sp>
    <dsp:sp modelId="{AC9A6047-662F-4EFE-A3BC-43F19AB6219B}">
      <dsp:nvSpPr>
        <dsp:cNvPr id="0" name=""/>
        <dsp:cNvSpPr/>
      </dsp:nvSpPr>
      <dsp:spPr>
        <a:xfrm>
          <a:off x="0" y="4249392"/>
          <a:ext cx="6910387" cy="786240"/>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Medical Directors get to rest during the night- good reporting and communication</a:t>
          </a:r>
        </a:p>
      </dsp:txBody>
      <dsp:txXfrm>
        <a:off x="38381" y="4287773"/>
        <a:ext cx="6833625" cy="7094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36D77-1885-4686-A118-41B51610501A}">
      <dsp:nvSpPr>
        <dsp:cNvPr id="0" name=""/>
        <dsp:cNvSpPr/>
      </dsp:nvSpPr>
      <dsp:spPr>
        <a:xfrm>
          <a:off x="1701546" y="1143121"/>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1629" y="1186890"/>
        <a:ext cx="19513" cy="3902"/>
      </dsp:txXfrm>
    </dsp:sp>
    <dsp:sp modelId="{FDCCD6DF-7CE2-49C9-AEB3-3688AD85F255}">
      <dsp:nvSpPr>
        <dsp:cNvPr id="0" name=""/>
        <dsp:cNvSpPr/>
      </dsp:nvSpPr>
      <dsp:spPr>
        <a:xfrm>
          <a:off x="6482" y="679782"/>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1. Coverage Times</a:t>
          </a:r>
        </a:p>
      </dsp:txBody>
      <dsp:txXfrm>
        <a:off x="6482" y="679782"/>
        <a:ext cx="1696863" cy="1018118"/>
      </dsp:txXfrm>
    </dsp:sp>
    <dsp:sp modelId="{525AB851-3A30-43EB-AECB-EE054D9932D2}">
      <dsp:nvSpPr>
        <dsp:cNvPr id="0" name=""/>
        <dsp:cNvSpPr/>
      </dsp:nvSpPr>
      <dsp:spPr>
        <a:xfrm>
          <a:off x="3788689" y="1143121"/>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8771" y="1186890"/>
        <a:ext cx="19513" cy="3902"/>
      </dsp:txXfrm>
    </dsp:sp>
    <dsp:sp modelId="{31CD0A17-C0C7-4F89-A0A4-E92E5BF2790A}">
      <dsp:nvSpPr>
        <dsp:cNvPr id="0" name=""/>
        <dsp:cNvSpPr/>
      </dsp:nvSpPr>
      <dsp:spPr>
        <a:xfrm>
          <a:off x="2093625" y="679782"/>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2.  Will they use your company protocols</a:t>
          </a:r>
        </a:p>
      </dsp:txBody>
      <dsp:txXfrm>
        <a:off x="2093625" y="679782"/>
        <a:ext cx="1696863" cy="1018118"/>
      </dsp:txXfrm>
    </dsp:sp>
    <dsp:sp modelId="{EBCAAD68-F3BA-47C0-90FE-71DC85FE8BD6}">
      <dsp:nvSpPr>
        <dsp:cNvPr id="0" name=""/>
        <dsp:cNvSpPr/>
      </dsp:nvSpPr>
      <dsp:spPr>
        <a:xfrm>
          <a:off x="5875831" y="1143121"/>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5914" y="1186890"/>
        <a:ext cx="19513" cy="3902"/>
      </dsp:txXfrm>
    </dsp:sp>
    <dsp:sp modelId="{A299E081-C933-468B-897A-771088075F17}">
      <dsp:nvSpPr>
        <dsp:cNvPr id="0" name=""/>
        <dsp:cNvSpPr/>
      </dsp:nvSpPr>
      <dsp:spPr>
        <a:xfrm>
          <a:off x="4180768" y="679782"/>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3.  Do they help provide training to community staff</a:t>
          </a:r>
        </a:p>
      </dsp:txBody>
      <dsp:txXfrm>
        <a:off x="4180768" y="679782"/>
        <a:ext cx="1696863" cy="1018118"/>
      </dsp:txXfrm>
    </dsp:sp>
    <dsp:sp modelId="{A45C9A08-056B-4416-864C-0CE4B2BD5363}">
      <dsp:nvSpPr>
        <dsp:cNvPr id="0" name=""/>
        <dsp:cNvSpPr/>
      </dsp:nvSpPr>
      <dsp:spPr>
        <a:xfrm>
          <a:off x="7962974" y="1143121"/>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3056" y="1186890"/>
        <a:ext cx="19513" cy="3902"/>
      </dsp:txXfrm>
    </dsp:sp>
    <dsp:sp modelId="{5322205C-871A-4566-B70F-9AD5FBF048BC}">
      <dsp:nvSpPr>
        <dsp:cNvPr id="0" name=""/>
        <dsp:cNvSpPr/>
      </dsp:nvSpPr>
      <dsp:spPr>
        <a:xfrm>
          <a:off x="6267910" y="679782"/>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4.  Do they have good reporting</a:t>
          </a:r>
        </a:p>
      </dsp:txBody>
      <dsp:txXfrm>
        <a:off x="6267910" y="679782"/>
        <a:ext cx="1696863" cy="1018118"/>
      </dsp:txXfrm>
    </dsp:sp>
    <dsp:sp modelId="{2DDC0103-8A64-4844-9F1B-450FDE96EFCB}">
      <dsp:nvSpPr>
        <dsp:cNvPr id="0" name=""/>
        <dsp:cNvSpPr/>
      </dsp:nvSpPr>
      <dsp:spPr>
        <a:xfrm>
          <a:off x="854914" y="1696100"/>
          <a:ext cx="8348570" cy="359678"/>
        </a:xfrm>
        <a:custGeom>
          <a:avLst/>
          <a:gdLst/>
          <a:ahLst/>
          <a:cxnLst/>
          <a:rect l="0" t="0" r="0" b="0"/>
          <a:pathLst>
            <a:path>
              <a:moveTo>
                <a:pt x="8348570" y="0"/>
              </a:moveTo>
              <a:lnTo>
                <a:pt x="8348570" y="196939"/>
              </a:lnTo>
              <a:lnTo>
                <a:pt x="0" y="196939"/>
              </a:lnTo>
              <a:lnTo>
                <a:pt x="0" y="359678"/>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20257" y="1873988"/>
        <a:ext cx="417884" cy="3902"/>
      </dsp:txXfrm>
    </dsp:sp>
    <dsp:sp modelId="{64BC1663-18DE-47FD-8285-9DF3C821CF29}">
      <dsp:nvSpPr>
        <dsp:cNvPr id="0" name=""/>
        <dsp:cNvSpPr/>
      </dsp:nvSpPr>
      <dsp:spPr>
        <a:xfrm>
          <a:off x="8355053" y="679782"/>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5. Do they integrate into your EMR</a:t>
          </a:r>
        </a:p>
      </dsp:txBody>
      <dsp:txXfrm>
        <a:off x="8355053" y="679782"/>
        <a:ext cx="1696863" cy="1018118"/>
      </dsp:txXfrm>
    </dsp:sp>
    <dsp:sp modelId="{4E7D3896-9BEB-4D46-8D5A-6E0A79C5A33D}">
      <dsp:nvSpPr>
        <dsp:cNvPr id="0" name=""/>
        <dsp:cNvSpPr/>
      </dsp:nvSpPr>
      <dsp:spPr>
        <a:xfrm>
          <a:off x="1701546" y="2551518"/>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1629" y="2595287"/>
        <a:ext cx="19513" cy="3902"/>
      </dsp:txXfrm>
    </dsp:sp>
    <dsp:sp modelId="{16BA1D5B-0E8D-43F2-8B04-0DC67197109D}">
      <dsp:nvSpPr>
        <dsp:cNvPr id="0" name=""/>
        <dsp:cNvSpPr/>
      </dsp:nvSpPr>
      <dsp:spPr>
        <a:xfrm>
          <a:off x="6482" y="2088179"/>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6. Do they provide a good point of contact to discuss challenges and opportunity</a:t>
          </a:r>
        </a:p>
      </dsp:txBody>
      <dsp:txXfrm>
        <a:off x="6482" y="2088179"/>
        <a:ext cx="1696863" cy="1018118"/>
      </dsp:txXfrm>
    </dsp:sp>
    <dsp:sp modelId="{D5D5DF3F-C52C-4FFA-B0C9-7754361BF830}">
      <dsp:nvSpPr>
        <dsp:cNvPr id="0" name=""/>
        <dsp:cNvSpPr/>
      </dsp:nvSpPr>
      <dsp:spPr>
        <a:xfrm>
          <a:off x="3788689" y="2551518"/>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8771" y="2595287"/>
        <a:ext cx="19513" cy="3902"/>
      </dsp:txXfrm>
    </dsp:sp>
    <dsp:sp modelId="{ADD0689E-E861-48EC-8861-ADC86BFB004E}">
      <dsp:nvSpPr>
        <dsp:cNvPr id="0" name=""/>
        <dsp:cNvSpPr/>
      </dsp:nvSpPr>
      <dsp:spPr>
        <a:xfrm>
          <a:off x="2093625" y="2088179"/>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7. Who is providing the telehealth coverage</a:t>
          </a:r>
        </a:p>
      </dsp:txBody>
      <dsp:txXfrm>
        <a:off x="2093625" y="2088179"/>
        <a:ext cx="1696863" cy="1018118"/>
      </dsp:txXfrm>
    </dsp:sp>
    <dsp:sp modelId="{F0C81FDF-E849-4143-AE8F-16F2E9CABE93}">
      <dsp:nvSpPr>
        <dsp:cNvPr id="0" name=""/>
        <dsp:cNvSpPr/>
      </dsp:nvSpPr>
      <dsp:spPr>
        <a:xfrm>
          <a:off x="5875831" y="2551518"/>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5914" y="2595287"/>
        <a:ext cx="19513" cy="3902"/>
      </dsp:txXfrm>
    </dsp:sp>
    <dsp:sp modelId="{6DD7B37A-C742-4F9D-8364-DB6CE8B5E848}">
      <dsp:nvSpPr>
        <dsp:cNvPr id="0" name=""/>
        <dsp:cNvSpPr/>
      </dsp:nvSpPr>
      <dsp:spPr>
        <a:xfrm>
          <a:off x="4180768" y="2088179"/>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8.  Will providers talk with families</a:t>
          </a:r>
        </a:p>
      </dsp:txBody>
      <dsp:txXfrm>
        <a:off x="4180768" y="2088179"/>
        <a:ext cx="1696863" cy="1018118"/>
      </dsp:txXfrm>
    </dsp:sp>
    <dsp:sp modelId="{FAC33EF8-4F9E-49A0-97C4-6FE8D9309867}">
      <dsp:nvSpPr>
        <dsp:cNvPr id="0" name=""/>
        <dsp:cNvSpPr/>
      </dsp:nvSpPr>
      <dsp:spPr>
        <a:xfrm>
          <a:off x="7962974" y="2551518"/>
          <a:ext cx="359678" cy="91440"/>
        </a:xfrm>
        <a:custGeom>
          <a:avLst/>
          <a:gdLst/>
          <a:ahLst/>
          <a:cxnLst/>
          <a:rect l="0" t="0" r="0" b="0"/>
          <a:pathLst>
            <a:path>
              <a:moveTo>
                <a:pt x="0" y="45720"/>
              </a:moveTo>
              <a:lnTo>
                <a:pt x="359678"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33056" y="2595287"/>
        <a:ext cx="19513" cy="3902"/>
      </dsp:txXfrm>
    </dsp:sp>
    <dsp:sp modelId="{EC377F59-E129-492F-ACBB-E9EB5CE48453}">
      <dsp:nvSpPr>
        <dsp:cNvPr id="0" name=""/>
        <dsp:cNvSpPr/>
      </dsp:nvSpPr>
      <dsp:spPr>
        <a:xfrm>
          <a:off x="6267910" y="2088179"/>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9.  Will they call the ER and give report </a:t>
          </a:r>
        </a:p>
      </dsp:txBody>
      <dsp:txXfrm>
        <a:off x="6267910" y="2088179"/>
        <a:ext cx="1696863" cy="1018118"/>
      </dsp:txXfrm>
    </dsp:sp>
    <dsp:sp modelId="{16EBBFFB-45C6-4182-AA26-CDAAB71C2DF1}">
      <dsp:nvSpPr>
        <dsp:cNvPr id="0" name=""/>
        <dsp:cNvSpPr/>
      </dsp:nvSpPr>
      <dsp:spPr>
        <a:xfrm>
          <a:off x="8355053" y="2088179"/>
          <a:ext cx="1696863" cy="1018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8" tIns="87278" rIns="83148" bIns="87278" numCol="1" spcCol="1270" anchor="ctr" anchorCtr="0">
          <a:noAutofit/>
        </a:bodyPr>
        <a:lstStyle/>
        <a:p>
          <a:pPr marL="0" lvl="0" indent="0" algn="ctr" defTabSz="577850">
            <a:lnSpc>
              <a:spcPct val="90000"/>
            </a:lnSpc>
            <a:spcBef>
              <a:spcPct val="0"/>
            </a:spcBef>
            <a:spcAft>
              <a:spcPct val="35000"/>
            </a:spcAft>
            <a:buNone/>
          </a:pPr>
          <a:r>
            <a:rPr lang="en-US" sz="1300" kern="1200"/>
            <a:t>10.  How quickly are provider notes entered into EMR</a:t>
          </a:r>
        </a:p>
      </dsp:txBody>
      <dsp:txXfrm>
        <a:off x="8355053" y="2088179"/>
        <a:ext cx="1696863" cy="10181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15873-3F85-4F4E-8C69-F858CA044B0B}"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C9577-C546-44AD-9234-34CA59C347AA}" type="slidenum">
              <a:rPr lang="en-US" smtClean="0"/>
              <a:t>‹#›</a:t>
            </a:fld>
            <a:endParaRPr lang="en-US"/>
          </a:p>
        </p:txBody>
      </p:sp>
    </p:spTree>
    <p:extLst>
      <p:ext uri="{BB962C8B-B14F-4D97-AF65-F5344CB8AC3E}">
        <p14:creationId xmlns:p14="http://schemas.microsoft.com/office/powerpoint/2010/main" val="85814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d7f06965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d7f06965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38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2d7f06965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12d7f06965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7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2d7f06965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12d7f06965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9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2d7f06965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12d7f06965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712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d7f06965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d7f06965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37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twitter.com/Qsource" TargetMode="External"/><Relationship Id="rId2" Type="http://schemas.openxmlformats.org/officeDocument/2006/relationships/hyperlink" Target="https://www.facebook.com/QsourceLiveWell" TargetMode="Externa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3/27/2024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ndar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Body Level One…"/>
          <p:cNvSpPr txBox="1">
            <a:spLocks noGrp="1"/>
          </p:cNvSpPr>
          <p:nvPr>
            <p:ph type="body" sz="half" idx="1" hasCustomPrompt="1"/>
          </p:nvPr>
        </p:nvSpPr>
        <p:spPr>
          <a:xfrm>
            <a:off x="622891" y="1771650"/>
            <a:ext cx="8458200" cy="3469431"/>
          </a:xfrm>
          <a:prstGeom prst="rect">
            <a:avLst/>
          </a:prstGeom>
        </p:spPr>
        <p:txBody>
          <a:bodyPr>
            <a:normAutofit/>
          </a:bodyPr>
          <a:lstStyle>
            <a:lvl2pPr marL="180975" indent="-180975"/>
            <a:lvl3pPr marL="334587" indent="-197427"/>
            <a:lvl4pPr marL="515620" indent="-241300"/>
            <a:lvl5pPr marL="894617" indent="-208817"/>
          </a:lstStyle>
          <a:p>
            <a:r>
              <a:t>Body Level One</a:t>
            </a:r>
          </a:p>
          <a:p>
            <a:pPr lvl="1"/>
            <a:r>
              <a:t>Body Level Two</a:t>
            </a:r>
          </a:p>
          <a:p>
            <a:pPr lvl="2"/>
            <a:r>
              <a:t>Body Level Three</a:t>
            </a:r>
          </a:p>
          <a:p>
            <a:pPr lvl="3"/>
            <a:r>
              <a:t>Body Level Four</a:t>
            </a:r>
          </a:p>
          <a:p>
            <a:pPr lvl="4"/>
            <a:r>
              <a:t>Body Level Five</a:t>
            </a:r>
          </a:p>
        </p:txBody>
      </p:sp>
      <p:sp>
        <p:nvSpPr>
          <p:cNvPr id="21" name="Title Text"/>
          <p:cNvSpPr txBox="1">
            <a:spLocks noGrp="1"/>
          </p:cNvSpPr>
          <p:nvPr>
            <p:ph type="title" hasCustomPrompt="1"/>
          </p:nvPr>
        </p:nvSpPr>
        <p:spPr>
          <a:xfrm>
            <a:off x="622891" y="457200"/>
            <a:ext cx="8458200" cy="1085850"/>
          </a:xfrm>
          <a:prstGeom prst="rect">
            <a:avLst/>
          </a:prstGeom>
        </p:spPr>
        <p:txBody>
          <a:bodyPr anchor="b">
            <a:normAutofit/>
          </a:bodyPr>
          <a:lstStyle/>
          <a:p>
            <a:r>
              <a:t>Title Text</a:t>
            </a:r>
          </a:p>
        </p:txBody>
      </p:sp>
      <p:sp>
        <p:nvSpPr>
          <p:cNvPr id="22" name="Slide Number"/>
          <p:cNvSpPr txBox="1">
            <a:spLocks noGrp="1"/>
          </p:cNvSpPr>
          <p:nvPr>
            <p:ph type="sldNum" sz="quarter" idx="2"/>
          </p:nvPr>
        </p:nvSpPr>
        <p:spPr>
          <a:xfrm>
            <a:off x="10020347" y="5989629"/>
            <a:ext cx="457176" cy="461663"/>
          </a:xfrm>
          <a:prstGeom prst="rect">
            <a:avLst/>
          </a:prstGeom>
        </p:spPr>
        <p:txBody>
          <a:bodyPr/>
          <a:lstStyle/>
          <a:p>
            <a:fld id="{86CB4B4D-7CA3-9044-876B-883B54F8677D}" type="slidenum">
              <a:t>‹#›</a:t>
            </a:fld>
            <a:endParaRPr/>
          </a:p>
        </p:txBody>
      </p:sp>
      <p:sp>
        <p:nvSpPr>
          <p:cNvPr id="5" name="Rectangle 4">
            <a:extLst>
              <a:ext uri="{FF2B5EF4-FFF2-40B4-BE49-F238E27FC236}">
                <a16:creationId xmlns:a16="http://schemas.microsoft.com/office/drawing/2014/main" id="{857F8756-831C-3AD7-BF21-64D77CE5B47D}"/>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6" name="Picture 5">
            <a:extLst>
              <a:ext uri="{FF2B5EF4-FFF2-40B4-BE49-F238E27FC236}">
                <a16:creationId xmlns:a16="http://schemas.microsoft.com/office/drawing/2014/main" id="{A034FB09-913F-AEBE-8F08-9CF6B9B149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373817753"/>
      </p:ext>
    </p:extLst>
  </p:cSld>
  <p:clrMapOvr>
    <a:masterClrMapping/>
  </p:clrMapOvr>
  <p:transition spd="med"/>
  <p:extLst>
    <p:ext uri="{DCECCB84-F9BA-43D5-87BE-67443E8EF086}">
      <p15:sldGuideLst xmlns:p15="http://schemas.microsoft.com/office/powerpoint/2012/main">
        <p15:guide id="1" orient="horz" pos="2232">
          <p15:clr>
            <a:srgbClr val="FBAE40"/>
          </p15:clr>
        </p15:guide>
        <p15:guide id="3" pos="768">
          <p15:clr>
            <a:srgbClr val="FBAE40"/>
          </p15:clr>
        </p15:guide>
        <p15:guide id="4" orient="horz" pos="19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Title Text"/>
          <p:cNvSpPr txBox="1">
            <a:spLocks noGrp="1"/>
          </p:cNvSpPr>
          <p:nvPr>
            <p:ph type="title" hasCustomPrompt="1"/>
          </p:nvPr>
        </p:nvSpPr>
        <p:spPr>
          <a:xfrm>
            <a:off x="609397" y="457200"/>
            <a:ext cx="8471694" cy="1085850"/>
          </a:xfrm>
          <a:prstGeom prst="rect">
            <a:avLst/>
          </a:prstGeom>
        </p:spPr>
        <p:txBody>
          <a:bodyPr anchor="b">
            <a:normAutofit/>
          </a:bodyPr>
          <a:lstStyle/>
          <a:p>
            <a:r>
              <a:t>Title Text</a:t>
            </a:r>
          </a:p>
        </p:txBody>
      </p:sp>
      <p:sp>
        <p:nvSpPr>
          <p:cNvPr id="22" name="Slide Number"/>
          <p:cNvSpPr txBox="1">
            <a:spLocks noGrp="1"/>
          </p:cNvSpPr>
          <p:nvPr>
            <p:ph type="sldNum" sz="quarter" idx="2"/>
          </p:nvPr>
        </p:nvSpPr>
        <p:spPr>
          <a:xfrm>
            <a:off x="10020347" y="5989629"/>
            <a:ext cx="457176" cy="461663"/>
          </a:xfrm>
          <a:prstGeom prst="rect">
            <a:avLst/>
          </a:prstGeom>
        </p:spPr>
        <p:txBody>
          <a:bodyPr/>
          <a:lstStyle/>
          <a:p>
            <a:fld id="{86CB4B4D-7CA3-9044-876B-883B54F8677D}" type="slidenum">
              <a:t>‹#›</a:t>
            </a:fld>
            <a:endParaRPr/>
          </a:p>
        </p:txBody>
      </p:sp>
      <p:sp>
        <p:nvSpPr>
          <p:cNvPr id="5" name="Rectangle 4">
            <a:extLst>
              <a:ext uri="{FF2B5EF4-FFF2-40B4-BE49-F238E27FC236}">
                <a16:creationId xmlns:a16="http://schemas.microsoft.com/office/drawing/2014/main" id="{857F8756-831C-3AD7-BF21-64D77CE5B47D}"/>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sp>
        <p:nvSpPr>
          <p:cNvPr id="3" name="Table Placeholder 2">
            <a:extLst>
              <a:ext uri="{FF2B5EF4-FFF2-40B4-BE49-F238E27FC236}">
                <a16:creationId xmlns:a16="http://schemas.microsoft.com/office/drawing/2014/main" id="{70C5BD29-1FCA-FA20-A2FA-6F3A6ABC4891}"/>
              </a:ext>
            </a:extLst>
          </p:cNvPr>
          <p:cNvSpPr>
            <a:spLocks noGrp="1"/>
          </p:cNvSpPr>
          <p:nvPr>
            <p:ph type="tbl" sz="quarter" idx="10"/>
          </p:nvPr>
        </p:nvSpPr>
        <p:spPr>
          <a:xfrm>
            <a:off x="609397" y="1771650"/>
            <a:ext cx="8471694" cy="3467100"/>
          </a:xfrm>
        </p:spPr>
        <p:txBody>
          <a:bodyPr/>
          <a:lstStyle/>
          <a:p>
            <a:endParaRPr lang="en-US"/>
          </a:p>
        </p:txBody>
      </p:sp>
      <p:pic>
        <p:nvPicPr>
          <p:cNvPr id="2" name="Picture 1">
            <a:extLst>
              <a:ext uri="{FF2B5EF4-FFF2-40B4-BE49-F238E27FC236}">
                <a16:creationId xmlns:a16="http://schemas.microsoft.com/office/drawing/2014/main" id="{D89D27E0-2798-259E-73ED-00582279947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3604095915"/>
      </p:ext>
    </p:extLst>
  </p:cSld>
  <p:clrMapOvr>
    <a:masterClrMapping/>
  </p:clrMapOvr>
  <p:transition spd="med"/>
  <p:extLst>
    <p:ext uri="{DCECCB84-F9BA-43D5-87BE-67443E8EF086}">
      <p15:sldGuideLst xmlns:p15="http://schemas.microsoft.com/office/powerpoint/2012/main">
        <p15:guide id="1" orient="horz" pos="2232">
          <p15:clr>
            <a:srgbClr val="FBAE40"/>
          </p15:clr>
        </p15:guide>
        <p15:guide id="3" pos="768">
          <p15:clr>
            <a:srgbClr val="FBAE40"/>
          </p15:clr>
        </p15:guide>
        <p15:guide id="4" orient="horz" pos="19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Title Text"/>
          <p:cNvSpPr txBox="1">
            <a:spLocks noGrp="1"/>
          </p:cNvSpPr>
          <p:nvPr>
            <p:ph type="title" hasCustomPrompt="1"/>
          </p:nvPr>
        </p:nvSpPr>
        <p:spPr>
          <a:xfrm>
            <a:off x="1866900" y="2834672"/>
            <a:ext cx="8458200" cy="1188657"/>
          </a:xfrm>
          <a:prstGeom prst="rect">
            <a:avLst/>
          </a:prstGeom>
        </p:spPr>
        <p:txBody>
          <a:bodyPr anchor="ctr"/>
          <a:lstStyle>
            <a:lvl1pPr algn="ctr">
              <a:defRPr sz="4600" b="1">
                <a:solidFill>
                  <a:srgbClr val="FFFFFF"/>
                </a:solidFill>
              </a:defRPr>
            </a:lvl1pPr>
          </a:lstStyle>
          <a:p>
            <a:r>
              <a:rPr lang="en-US"/>
              <a:t>Section Title</a:t>
            </a:r>
            <a:endParaRPr/>
          </a:p>
        </p:txBody>
      </p:sp>
    </p:spTree>
    <p:extLst>
      <p:ext uri="{BB962C8B-B14F-4D97-AF65-F5344CB8AC3E}">
        <p14:creationId xmlns:p14="http://schemas.microsoft.com/office/powerpoint/2010/main" val="10013095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plit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Picture Placeholder 7"/>
          <p:cNvSpPr>
            <a:spLocks noGrp="1"/>
          </p:cNvSpPr>
          <p:nvPr>
            <p:ph type="pic" idx="13"/>
          </p:nvPr>
        </p:nvSpPr>
        <p:spPr>
          <a:xfrm>
            <a:off x="6206804" y="-13336"/>
            <a:ext cx="5985197" cy="6871336"/>
          </a:xfrm>
          <a:prstGeom prst="rect">
            <a:avLst/>
          </a:prstGeom>
        </p:spPr>
        <p:txBody>
          <a:bodyPr lIns="91439" tIns="45719" rIns="91439" bIns="45719">
            <a:noAutofit/>
          </a:bodyPr>
          <a:lstStyle/>
          <a:p>
            <a:endParaRPr/>
          </a:p>
        </p:txBody>
      </p:sp>
      <p:sp>
        <p:nvSpPr>
          <p:cNvPr id="31" name="Title Text"/>
          <p:cNvSpPr txBox="1"/>
          <p:nvPr/>
        </p:nvSpPr>
        <p:spPr>
          <a:xfrm>
            <a:off x="620287" y="457201"/>
            <a:ext cx="8458200" cy="10858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ormAutofit/>
          </a:bodyPr>
          <a:lstStyle>
            <a:lvl1pPr algn="l" defTabSz="1371600">
              <a:lnSpc>
                <a:spcPct val="90000"/>
              </a:lnSpc>
              <a:defRPr sz="6400"/>
            </a:lvl1pPr>
          </a:lstStyle>
          <a:p>
            <a:r>
              <a:rPr sz="3200"/>
              <a:t>Title Text</a:t>
            </a:r>
          </a:p>
        </p:txBody>
      </p:sp>
      <p:sp>
        <p:nvSpPr>
          <p:cNvPr id="32" name="Body Level One…"/>
          <p:cNvSpPr txBox="1"/>
          <p:nvPr/>
        </p:nvSpPr>
        <p:spPr>
          <a:xfrm>
            <a:off x="620287" y="1771650"/>
            <a:ext cx="3907025" cy="36208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lgn="l" defTabSz="1371600">
              <a:lnSpc>
                <a:spcPct val="110000"/>
              </a:lnSpc>
              <a:spcBef>
                <a:spcPts val="1200"/>
              </a:spcBef>
              <a:defRPr sz="3800">
                <a:latin typeface="+mn-lt"/>
                <a:ea typeface="+mn-ea"/>
                <a:cs typeface="+mn-cs"/>
                <a:sym typeface="Neue Haas Grotesk Text Pro 55 R"/>
              </a:defRPr>
            </a:lvl1pPr>
            <a:lvl2pPr marL="361950" indent="-361950" algn="l" defTabSz="1371600">
              <a:lnSpc>
                <a:spcPct val="110000"/>
              </a:lnSpc>
              <a:spcBef>
                <a:spcPts val="1200"/>
              </a:spcBef>
              <a:buSzPct val="80000"/>
              <a:buChar char="♦"/>
              <a:defRPr sz="3800">
                <a:latin typeface="+mn-lt"/>
                <a:ea typeface="+mn-ea"/>
                <a:cs typeface="+mn-cs"/>
                <a:sym typeface="Neue Haas Grotesk Text Pro 55 R"/>
              </a:defRPr>
            </a:lvl2pPr>
            <a:lvl3pPr marL="669174" indent="-394854" algn="l" defTabSz="1371600">
              <a:lnSpc>
                <a:spcPct val="110000"/>
              </a:lnSpc>
              <a:spcBef>
                <a:spcPts val="1200"/>
              </a:spcBef>
              <a:buSzPct val="100000"/>
              <a:buChar char="▪"/>
              <a:defRPr sz="3800">
                <a:latin typeface="+mn-lt"/>
                <a:ea typeface="+mn-ea"/>
                <a:cs typeface="+mn-cs"/>
                <a:sym typeface="Neue Haas Grotesk Text Pro 55 R"/>
              </a:defRPr>
            </a:lvl3pPr>
            <a:lvl4pPr marL="1031239" indent="-482599" algn="l" defTabSz="1371600">
              <a:lnSpc>
                <a:spcPct val="110000"/>
              </a:lnSpc>
              <a:spcBef>
                <a:spcPts val="1200"/>
              </a:spcBef>
              <a:buSzPct val="120000"/>
              <a:buChar char="•"/>
              <a:defRPr sz="3800">
                <a:latin typeface="+mn-lt"/>
                <a:ea typeface="+mn-ea"/>
                <a:cs typeface="+mn-cs"/>
                <a:sym typeface="Neue Haas Grotesk Text Pro 55 R"/>
              </a:defRPr>
            </a:lvl4pPr>
            <a:lvl5pPr marL="1789234" indent="-417634" algn="l" defTabSz="1371600">
              <a:lnSpc>
                <a:spcPct val="110000"/>
              </a:lnSpc>
              <a:spcBef>
                <a:spcPts val="1200"/>
              </a:spcBef>
              <a:buSzPct val="100000"/>
              <a:buChar char="•"/>
              <a:defRPr sz="3800">
                <a:latin typeface="+mn-lt"/>
                <a:ea typeface="+mn-ea"/>
                <a:cs typeface="+mn-cs"/>
                <a:sym typeface="Neue Haas Grotesk Text Pro 55 R"/>
              </a:defRPr>
            </a:lvl5pPr>
          </a:lstStyle>
          <a:p>
            <a:r>
              <a:rPr sz="1900"/>
              <a:t>Body Level One</a:t>
            </a:r>
          </a:p>
          <a:p>
            <a:pPr lvl="1"/>
            <a:r>
              <a:rPr sz="1900"/>
              <a:t>Body Level Two</a:t>
            </a:r>
          </a:p>
          <a:p>
            <a:pPr lvl="2"/>
            <a:r>
              <a:rPr sz="1900"/>
              <a:t>Body Level Three</a:t>
            </a:r>
          </a:p>
          <a:p>
            <a:pPr lvl="3"/>
            <a:r>
              <a:rPr sz="1900"/>
              <a:t>Body Level Four</a:t>
            </a:r>
          </a:p>
          <a:p>
            <a:pPr lvl="4"/>
            <a:r>
              <a:rPr sz="1900"/>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Rectangle 6">
            <a:extLst>
              <a:ext uri="{FF2B5EF4-FFF2-40B4-BE49-F238E27FC236}">
                <a16:creationId xmlns:a16="http://schemas.microsoft.com/office/drawing/2014/main" id="{685761B5-C65E-6A1C-5C5B-1EE0CA0171E0}"/>
              </a:ext>
            </a:extLst>
          </p:cNvPr>
          <p:cNvSpPr/>
          <p:nvPr userDrawn="1"/>
        </p:nvSpPr>
        <p:spPr>
          <a:xfrm>
            <a:off x="290522" y="5956015"/>
            <a:ext cx="2232837"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sp>
        <p:nvSpPr>
          <p:cNvPr id="9" name="Rectangle 8">
            <a:extLst>
              <a:ext uri="{FF2B5EF4-FFF2-40B4-BE49-F238E27FC236}">
                <a16:creationId xmlns:a16="http://schemas.microsoft.com/office/drawing/2014/main" id="{33A77A39-32BA-21CF-E0F2-DD4407F21BDE}"/>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2" name="Picture 1">
            <a:extLst>
              <a:ext uri="{FF2B5EF4-FFF2-40B4-BE49-F238E27FC236}">
                <a16:creationId xmlns:a16="http://schemas.microsoft.com/office/drawing/2014/main" id="{69DF14CA-EC7C-BA55-69BA-B9BED20D44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365223632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Imag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Picture Placeholder 6"/>
          <p:cNvSpPr>
            <a:spLocks noGrp="1"/>
          </p:cNvSpPr>
          <p:nvPr>
            <p:ph type="pic" sz="half" idx="13"/>
          </p:nvPr>
        </p:nvSpPr>
        <p:spPr>
          <a:xfrm>
            <a:off x="609601" y="1771650"/>
            <a:ext cx="6872863" cy="4031444"/>
          </a:xfrm>
          <a:prstGeom prst="rect">
            <a:avLst/>
          </a:prstGeom>
        </p:spPr>
        <p:txBody>
          <a:bodyPr lIns="0" tIns="0" rIns="0" bIns="0">
            <a:noAutofit/>
          </a:bodyPr>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Title Text"/>
          <p:cNvSpPr txBox="1"/>
          <p:nvPr/>
        </p:nvSpPr>
        <p:spPr>
          <a:xfrm>
            <a:off x="622891" y="457200"/>
            <a:ext cx="8458200" cy="10858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ormAutofit/>
          </a:bodyPr>
          <a:lstStyle>
            <a:lvl1pPr algn="l" defTabSz="1371600">
              <a:lnSpc>
                <a:spcPct val="90000"/>
              </a:lnSpc>
              <a:defRPr sz="6400"/>
            </a:lvl1pPr>
          </a:lstStyle>
          <a:p>
            <a:r>
              <a:rPr sz="3200"/>
              <a:t>Title Text</a:t>
            </a:r>
          </a:p>
        </p:txBody>
      </p:sp>
      <p:sp>
        <p:nvSpPr>
          <p:cNvPr id="7" name="Rectangle 6">
            <a:extLst>
              <a:ext uri="{FF2B5EF4-FFF2-40B4-BE49-F238E27FC236}">
                <a16:creationId xmlns:a16="http://schemas.microsoft.com/office/drawing/2014/main" id="{A968E1E4-C322-47C2-3C86-2F23BED2B208}"/>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3" name="Picture 2">
            <a:extLst>
              <a:ext uri="{FF2B5EF4-FFF2-40B4-BE49-F238E27FC236}">
                <a16:creationId xmlns:a16="http://schemas.microsoft.com/office/drawing/2014/main" id="{0B5D67F7-1631-2508-0912-9B4C113DED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388216306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844516" y="2898108"/>
            <a:ext cx="8457883" cy="822961"/>
          </a:xfrm>
          <a:prstGeom prst="rect">
            <a:avLst/>
          </a:prstGeom>
        </p:spPr>
        <p:txBody>
          <a:bodyPr>
            <a:normAutofit/>
          </a:bodyPr>
          <a:lstStyle>
            <a:lvl1pPr>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1pPr>
            <a:lvl2pPr marL="613410" indent="-613410">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2pPr>
            <a:lvl3pPr marL="806334" indent="-669174">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3pPr>
            <a:lvl4pPr marL="1092200" indent="-817880">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4pPr>
            <a:lvl5pPr marL="1393581" indent="-707781">
              <a:lnSpc>
                <a:spcPct val="90000"/>
              </a:lnSpc>
              <a:spcBef>
                <a:spcPts val="0"/>
              </a:spcBef>
              <a:defRPr sz="2000">
                <a:solidFill>
                  <a:srgbClr val="FFFFFF"/>
                </a:solidFill>
                <a:latin typeface="Neue Haas Grotesk Text Pro 75 B"/>
                <a:ea typeface="Neue Haas Grotesk Text Pro 75 B"/>
                <a:cs typeface="Neue Haas Grotesk Text Pro 75 B"/>
                <a:sym typeface="Neue Haas Grotesk Text Pro 75 B"/>
              </a:defRPr>
            </a:lvl5pPr>
          </a:lstStyle>
          <a:p>
            <a:r>
              <a:rPr lang="en-US" dirty="0"/>
              <a:t>Subtitle Text</a:t>
            </a:r>
            <a:endParaRPr dirty="0"/>
          </a:p>
        </p:txBody>
      </p:sp>
      <p:sp>
        <p:nvSpPr>
          <p:cNvPr id="12" name="Title Text"/>
          <p:cNvSpPr txBox="1">
            <a:spLocks noGrp="1"/>
          </p:cNvSpPr>
          <p:nvPr>
            <p:ph type="title" hasCustomPrompt="1"/>
          </p:nvPr>
        </p:nvSpPr>
        <p:spPr>
          <a:xfrm>
            <a:off x="1866900" y="1572260"/>
            <a:ext cx="8458200" cy="1188657"/>
          </a:xfrm>
          <a:prstGeom prst="rect">
            <a:avLst/>
          </a:prstGeom>
        </p:spPr>
        <p:txBody>
          <a:bodyPr anchor="b"/>
          <a:lstStyle>
            <a:lvl1pPr>
              <a:defRPr sz="4600">
                <a:solidFill>
                  <a:srgbClr val="FFFFFF"/>
                </a:solidFill>
              </a:defRPr>
            </a:lvl1pPr>
          </a:lstStyle>
          <a:p>
            <a:r>
              <a:t>Title Text</a:t>
            </a:r>
          </a:p>
        </p:txBody>
      </p:sp>
      <p:sp>
        <p:nvSpPr>
          <p:cNvPr id="13" name="Slide Number"/>
          <p:cNvSpPr txBox="1">
            <a:spLocks noGrp="1"/>
          </p:cNvSpPr>
          <p:nvPr>
            <p:ph type="sldNum" sz="quarter" idx="2"/>
          </p:nvPr>
        </p:nvSpPr>
        <p:spPr>
          <a:xfrm>
            <a:off x="5943600" y="6125519"/>
            <a:ext cx="457176" cy="461663"/>
          </a:xfrm>
          <a:prstGeom prst="rect">
            <a:avLst/>
          </a:prstGeom>
        </p:spPr>
        <p:txBody>
          <a:bodyPr/>
          <a:lstStyle/>
          <a:p>
            <a:fld id="{86CB4B4D-7CA3-9044-876B-883B54F8677D}" type="slidenum">
              <a:t>‹#›</a:t>
            </a:fld>
            <a:endParaRPr/>
          </a:p>
        </p:txBody>
      </p:sp>
      <p:sp>
        <p:nvSpPr>
          <p:cNvPr id="2" name="Rectangle 1">
            <a:extLst>
              <a:ext uri="{FF2B5EF4-FFF2-40B4-BE49-F238E27FC236}">
                <a16:creationId xmlns:a16="http://schemas.microsoft.com/office/drawing/2014/main" id="{2D57E943-98B4-309A-E9CA-7D76CCC46AFB}"/>
              </a:ext>
            </a:extLst>
          </p:cNvPr>
          <p:cNvSpPr/>
          <p:nvPr userDrawn="1"/>
        </p:nvSpPr>
        <p:spPr>
          <a:xfrm>
            <a:off x="276447" y="318074"/>
            <a:ext cx="2232837"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4" name="Picture 3">
            <a:extLst>
              <a:ext uri="{FF2B5EF4-FFF2-40B4-BE49-F238E27FC236}">
                <a16:creationId xmlns:a16="http://schemas.microsoft.com/office/drawing/2014/main" id="{09885845-6368-2B19-52D6-BE6A6DFE41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6446" y="202018"/>
            <a:ext cx="3712717" cy="603051"/>
          </a:xfrm>
          <a:prstGeom prst="rect">
            <a:avLst/>
          </a:prstGeom>
        </p:spPr>
      </p:pic>
      <p:sp>
        <p:nvSpPr>
          <p:cNvPr id="3" name="TextBox 2">
            <a:extLst>
              <a:ext uri="{FF2B5EF4-FFF2-40B4-BE49-F238E27FC236}">
                <a16:creationId xmlns:a16="http://schemas.microsoft.com/office/drawing/2014/main" id="{6EF4BA83-0F6A-3B4B-40E0-7B1925A14540}"/>
              </a:ext>
            </a:extLst>
          </p:cNvPr>
          <p:cNvSpPr txBox="1"/>
          <p:nvPr userDrawn="1"/>
        </p:nvSpPr>
        <p:spPr>
          <a:xfrm>
            <a:off x="10210579" y="446976"/>
            <a:ext cx="1704975" cy="4572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none" lIns="0" tIns="0" rIns="0" bIns="0" rtlCol="0">
            <a:noAutofit/>
          </a:bodyPr>
          <a:lstStyle/>
          <a:p>
            <a:pPr algn="l"/>
            <a:r>
              <a:rPr lang="en-US" sz="1600" dirty="0" err="1"/>
              <a:t>qio.qsource.org</a:t>
            </a:r>
            <a:endParaRPr lang="en-US" sz="1600" dirty="0"/>
          </a:p>
        </p:txBody>
      </p:sp>
    </p:spTree>
    <p:extLst>
      <p:ext uri="{BB962C8B-B14F-4D97-AF65-F5344CB8AC3E}">
        <p14:creationId xmlns:p14="http://schemas.microsoft.com/office/powerpoint/2010/main" val="11328746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tandar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Body Level One…"/>
          <p:cNvSpPr txBox="1">
            <a:spLocks noGrp="1"/>
          </p:cNvSpPr>
          <p:nvPr>
            <p:ph type="body" sz="half" idx="1" hasCustomPrompt="1"/>
          </p:nvPr>
        </p:nvSpPr>
        <p:spPr>
          <a:xfrm>
            <a:off x="622891" y="1771650"/>
            <a:ext cx="8458200" cy="3469431"/>
          </a:xfrm>
          <a:prstGeom prst="rect">
            <a:avLst/>
          </a:prstGeom>
        </p:spPr>
        <p:txBody>
          <a:bodyPr>
            <a:normAutofit/>
          </a:bodyPr>
          <a:lstStyle>
            <a:lvl2pPr marL="180975" indent="-180975"/>
            <a:lvl3pPr marL="334587" indent="-197427"/>
            <a:lvl4pPr marL="515620" indent="-241300"/>
            <a:lvl5pPr marL="894617" indent="-208817"/>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1" name="Title Text"/>
          <p:cNvSpPr txBox="1">
            <a:spLocks noGrp="1"/>
          </p:cNvSpPr>
          <p:nvPr>
            <p:ph type="title" hasCustomPrompt="1"/>
          </p:nvPr>
        </p:nvSpPr>
        <p:spPr>
          <a:xfrm>
            <a:off x="622891" y="457200"/>
            <a:ext cx="8458200" cy="1085850"/>
          </a:xfrm>
          <a:prstGeom prst="rect">
            <a:avLst/>
          </a:prstGeom>
        </p:spPr>
        <p:txBody>
          <a:bodyPr anchor="b">
            <a:normAutofit/>
          </a:bodyPr>
          <a:lstStyle/>
          <a:p>
            <a:r>
              <a:rPr dirty="0"/>
              <a:t>Title Text</a:t>
            </a:r>
          </a:p>
        </p:txBody>
      </p:sp>
      <p:sp>
        <p:nvSpPr>
          <p:cNvPr id="22" name="Slide Number"/>
          <p:cNvSpPr txBox="1">
            <a:spLocks noGrp="1"/>
          </p:cNvSpPr>
          <p:nvPr>
            <p:ph type="sldNum" sz="quarter" idx="2"/>
          </p:nvPr>
        </p:nvSpPr>
        <p:spPr>
          <a:xfrm>
            <a:off x="10020347" y="5989629"/>
            <a:ext cx="457176" cy="461663"/>
          </a:xfrm>
          <a:prstGeom prst="rect">
            <a:avLst/>
          </a:prstGeom>
        </p:spPr>
        <p:txBody>
          <a:bodyPr/>
          <a:lstStyle/>
          <a:p>
            <a:fld id="{86CB4B4D-7CA3-9044-876B-883B54F8677D}" type="slidenum">
              <a:t>‹#›</a:t>
            </a:fld>
            <a:endParaRPr/>
          </a:p>
        </p:txBody>
      </p:sp>
      <p:sp>
        <p:nvSpPr>
          <p:cNvPr id="5" name="Rectangle 4">
            <a:extLst>
              <a:ext uri="{FF2B5EF4-FFF2-40B4-BE49-F238E27FC236}">
                <a16:creationId xmlns:a16="http://schemas.microsoft.com/office/drawing/2014/main" id="{857F8756-831C-3AD7-BF21-64D77CE5B47D}"/>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6" name="Picture 5">
            <a:extLst>
              <a:ext uri="{FF2B5EF4-FFF2-40B4-BE49-F238E27FC236}">
                <a16:creationId xmlns:a16="http://schemas.microsoft.com/office/drawing/2014/main" id="{A034FB09-913F-AEBE-8F08-9CF6B9B149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3616192134"/>
      </p:ext>
    </p:extLst>
  </p:cSld>
  <p:clrMapOvr>
    <a:masterClrMapping/>
  </p:clrMapOvr>
  <p:transition spd="med"/>
  <p:extLst>
    <p:ext uri="{DCECCB84-F9BA-43D5-87BE-67443E8EF086}">
      <p15:sldGuideLst xmlns:p15="http://schemas.microsoft.com/office/powerpoint/2012/main">
        <p15:guide id="1" orient="horz" pos="2232">
          <p15:clr>
            <a:srgbClr val="FBAE40"/>
          </p15:clr>
        </p15:guide>
        <p15:guide id="3" pos="768">
          <p15:clr>
            <a:srgbClr val="FBAE40"/>
          </p15:clr>
        </p15:guide>
        <p15:guide id="4" orient="horz" pos="19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Title Text"/>
          <p:cNvSpPr txBox="1">
            <a:spLocks noGrp="1"/>
          </p:cNvSpPr>
          <p:nvPr>
            <p:ph type="title" hasCustomPrompt="1"/>
          </p:nvPr>
        </p:nvSpPr>
        <p:spPr>
          <a:xfrm>
            <a:off x="609397" y="457200"/>
            <a:ext cx="8471694" cy="1085850"/>
          </a:xfrm>
          <a:prstGeom prst="rect">
            <a:avLst/>
          </a:prstGeom>
        </p:spPr>
        <p:txBody>
          <a:bodyPr anchor="b">
            <a:normAutofit/>
          </a:bodyPr>
          <a:lstStyle/>
          <a:p>
            <a:r>
              <a:rPr dirty="0"/>
              <a:t>Title Text</a:t>
            </a:r>
          </a:p>
        </p:txBody>
      </p:sp>
      <p:sp>
        <p:nvSpPr>
          <p:cNvPr id="22" name="Slide Number"/>
          <p:cNvSpPr txBox="1">
            <a:spLocks noGrp="1"/>
          </p:cNvSpPr>
          <p:nvPr>
            <p:ph type="sldNum" sz="quarter" idx="2"/>
          </p:nvPr>
        </p:nvSpPr>
        <p:spPr>
          <a:xfrm>
            <a:off x="10020347" y="5989629"/>
            <a:ext cx="457176" cy="461663"/>
          </a:xfrm>
          <a:prstGeom prst="rect">
            <a:avLst/>
          </a:prstGeom>
        </p:spPr>
        <p:txBody>
          <a:bodyPr/>
          <a:lstStyle/>
          <a:p>
            <a:fld id="{86CB4B4D-7CA3-9044-876B-883B54F8677D}" type="slidenum">
              <a:t>‹#›</a:t>
            </a:fld>
            <a:endParaRPr/>
          </a:p>
        </p:txBody>
      </p:sp>
      <p:sp>
        <p:nvSpPr>
          <p:cNvPr id="5" name="Rectangle 4">
            <a:extLst>
              <a:ext uri="{FF2B5EF4-FFF2-40B4-BE49-F238E27FC236}">
                <a16:creationId xmlns:a16="http://schemas.microsoft.com/office/drawing/2014/main" id="{857F8756-831C-3AD7-BF21-64D77CE5B47D}"/>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sp>
        <p:nvSpPr>
          <p:cNvPr id="3" name="Table Placeholder 2">
            <a:extLst>
              <a:ext uri="{FF2B5EF4-FFF2-40B4-BE49-F238E27FC236}">
                <a16:creationId xmlns:a16="http://schemas.microsoft.com/office/drawing/2014/main" id="{70C5BD29-1FCA-FA20-A2FA-6F3A6ABC4891}"/>
              </a:ext>
            </a:extLst>
          </p:cNvPr>
          <p:cNvSpPr>
            <a:spLocks noGrp="1"/>
          </p:cNvSpPr>
          <p:nvPr>
            <p:ph type="tbl" sz="quarter" idx="10"/>
          </p:nvPr>
        </p:nvSpPr>
        <p:spPr>
          <a:xfrm>
            <a:off x="609397" y="1771650"/>
            <a:ext cx="8471694" cy="3467100"/>
          </a:xfrm>
        </p:spPr>
        <p:txBody>
          <a:bodyPr/>
          <a:lstStyle/>
          <a:p>
            <a:endParaRPr lang="en-US" dirty="0"/>
          </a:p>
        </p:txBody>
      </p:sp>
      <p:pic>
        <p:nvPicPr>
          <p:cNvPr id="2" name="Picture 1">
            <a:extLst>
              <a:ext uri="{FF2B5EF4-FFF2-40B4-BE49-F238E27FC236}">
                <a16:creationId xmlns:a16="http://schemas.microsoft.com/office/drawing/2014/main" id="{D89D27E0-2798-259E-73ED-00582279947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2879136009"/>
      </p:ext>
    </p:extLst>
  </p:cSld>
  <p:clrMapOvr>
    <a:masterClrMapping/>
  </p:clrMapOvr>
  <p:transition spd="med"/>
  <p:extLst>
    <p:ext uri="{DCECCB84-F9BA-43D5-87BE-67443E8EF086}">
      <p15:sldGuideLst xmlns:p15="http://schemas.microsoft.com/office/powerpoint/2012/main">
        <p15:guide id="1" orient="horz" pos="2232">
          <p15:clr>
            <a:srgbClr val="FBAE40"/>
          </p15:clr>
        </p15:guide>
        <p15:guide id="3" pos="768">
          <p15:clr>
            <a:srgbClr val="FBAE40"/>
          </p15:clr>
        </p15:guide>
        <p15:guide id="4" orient="horz" pos="19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Title Text"/>
          <p:cNvSpPr txBox="1">
            <a:spLocks noGrp="1"/>
          </p:cNvSpPr>
          <p:nvPr>
            <p:ph type="title" hasCustomPrompt="1"/>
          </p:nvPr>
        </p:nvSpPr>
        <p:spPr>
          <a:xfrm>
            <a:off x="1866900" y="2834672"/>
            <a:ext cx="8458200" cy="1188657"/>
          </a:xfrm>
          <a:prstGeom prst="rect">
            <a:avLst/>
          </a:prstGeom>
        </p:spPr>
        <p:txBody>
          <a:bodyPr anchor="ctr"/>
          <a:lstStyle>
            <a:lvl1pPr algn="ctr">
              <a:defRPr sz="4600" b="1">
                <a:solidFill>
                  <a:srgbClr val="FFFFFF"/>
                </a:solidFill>
              </a:defRPr>
            </a:lvl1pPr>
          </a:lstStyle>
          <a:p>
            <a:r>
              <a:rPr lang="en-US" dirty="0"/>
              <a:t>Section Title</a:t>
            </a:r>
            <a:endParaRPr dirty="0"/>
          </a:p>
        </p:txBody>
      </p:sp>
    </p:spTree>
    <p:extLst>
      <p:ext uri="{BB962C8B-B14F-4D97-AF65-F5344CB8AC3E}">
        <p14:creationId xmlns:p14="http://schemas.microsoft.com/office/powerpoint/2010/main" val="2642412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lit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Picture Placeholder 7"/>
          <p:cNvSpPr>
            <a:spLocks noGrp="1"/>
          </p:cNvSpPr>
          <p:nvPr>
            <p:ph type="pic" idx="13"/>
          </p:nvPr>
        </p:nvSpPr>
        <p:spPr>
          <a:xfrm>
            <a:off x="6206804" y="-13336"/>
            <a:ext cx="5985197" cy="6871336"/>
          </a:xfrm>
          <a:prstGeom prst="rect">
            <a:avLst/>
          </a:prstGeom>
        </p:spPr>
        <p:txBody>
          <a:bodyPr lIns="91439" tIns="45719" rIns="91439" bIns="45719">
            <a:noAutofit/>
          </a:bodyPr>
          <a:lstStyle/>
          <a:p>
            <a:endParaRPr/>
          </a:p>
        </p:txBody>
      </p:sp>
      <p:sp>
        <p:nvSpPr>
          <p:cNvPr id="31" name="Title Text"/>
          <p:cNvSpPr txBox="1"/>
          <p:nvPr/>
        </p:nvSpPr>
        <p:spPr>
          <a:xfrm>
            <a:off x="620287" y="457201"/>
            <a:ext cx="8458200" cy="1085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lvl1pPr algn="l" defTabSz="1371600">
              <a:lnSpc>
                <a:spcPct val="90000"/>
              </a:lnSpc>
              <a:defRPr sz="6400"/>
            </a:lvl1pPr>
          </a:lstStyle>
          <a:p>
            <a:r>
              <a:rPr sz="3200" dirty="0"/>
              <a:t>Title Text</a:t>
            </a:r>
          </a:p>
        </p:txBody>
      </p:sp>
      <p:sp>
        <p:nvSpPr>
          <p:cNvPr id="32" name="Body Level One…"/>
          <p:cNvSpPr txBox="1"/>
          <p:nvPr/>
        </p:nvSpPr>
        <p:spPr>
          <a:xfrm>
            <a:off x="620287" y="1771650"/>
            <a:ext cx="3907025" cy="3620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defTabSz="1371600">
              <a:lnSpc>
                <a:spcPct val="110000"/>
              </a:lnSpc>
              <a:spcBef>
                <a:spcPts val="1200"/>
              </a:spcBef>
              <a:defRPr sz="3800">
                <a:latin typeface="+mn-lt"/>
                <a:ea typeface="+mn-ea"/>
                <a:cs typeface="+mn-cs"/>
                <a:sym typeface="Neue Haas Grotesk Text Pro 55 R"/>
              </a:defRPr>
            </a:lvl1pPr>
            <a:lvl2pPr marL="361950" indent="-361950" algn="l" defTabSz="1371600">
              <a:lnSpc>
                <a:spcPct val="110000"/>
              </a:lnSpc>
              <a:spcBef>
                <a:spcPts val="1200"/>
              </a:spcBef>
              <a:buSzPct val="80000"/>
              <a:buChar char="♦"/>
              <a:defRPr sz="3800">
                <a:latin typeface="+mn-lt"/>
                <a:ea typeface="+mn-ea"/>
                <a:cs typeface="+mn-cs"/>
                <a:sym typeface="Neue Haas Grotesk Text Pro 55 R"/>
              </a:defRPr>
            </a:lvl2pPr>
            <a:lvl3pPr marL="669174" indent="-394854" algn="l" defTabSz="1371600">
              <a:lnSpc>
                <a:spcPct val="110000"/>
              </a:lnSpc>
              <a:spcBef>
                <a:spcPts val="1200"/>
              </a:spcBef>
              <a:buSzPct val="100000"/>
              <a:buChar char="▪"/>
              <a:defRPr sz="3800">
                <a:latin typeface="+mn-lt"/>
                <a:ea typeface="+mn-ea"/>
                <a:cs typeface="+mn-cs"/>
                <a:sym typeface="Neue Haas Grotesk Text Pro 55 R"/>
              </a:defRPr>
            </a:lvl3pPr>
            <a:lvl4pPr marL="1031239" indent="-482599" algn="l" defTabSz="1371600">
              <a:lnSpc>
                <a:spcPct val="110000"/>
              </a:lnSpc>
              <a:spcBef>
                <a:spcPts val="1200"/>
              </a:spcBef>
              <a:buSzPct val="120000"/>
              <a:buChar char="•"/>
              <a:defRPr sz="3800">
                <a:latin typeface="+mn-lt"/>
                <a:ea typeface="+mn-ea"/>
                <a:cs typeface="+mn-cs"/>
                <a:sym typeface="Neue Haas Grotesk Text Pro 55 R"/>
              </a:defRPr>
            </a:lvl4pPr>
            <a:lvl5pPr marL="1789234" indent="-417634" algn="l" defTabSz="1371600">
              <a:lnSpc>
                <a:spcPct val="110000"/>
              </a:lnSpc>
              <a:spcBef>
                <a:spcPts val="1200"/>
              </a:spcBef>
              <a:buSzPct val="100000"/>
              <a:buChar char="•"/>
              <a:defRPr sz="3800">
                <a:latin typeface="+mn-lt"/>
                <a:ea typeface="+mn-ea"/>
                <a:cs typeface="+mn-cs"/>
                <a:sym typeface="Neue Haas Grotesk Text Pro 55 R"/>
              </a:defRPr>
            </a:lvl5pPr>
          </a:lstStyle>
          <a:p>
            <a:r>
              <a:rPr sz="1900" dirty="0"/>
              <a:t>Body Level One</a:t>
            </a:r>
          </a:p>
          <a:p>
            <a:pPr lvl="1"/>
            <a:r>
              <a:rPr sz="1900" dirty="0"/>
              <a:t>Body Level Two</a:t>
            </a:r>
          </a:p>
          <a:p>
            <a:pPr lvl="2"/>
            <a:r>
              <a:rPr sz="1900" dirty="0"/>
              <a:t>Body Level Three</a:t>
            </a:r>
          </a:p>
          <a:p>
            <a:pPr lvl="3"/>
            <a:r>
              <a:rPr sz="1900" dirty="0"/>
              <a:t>Body Level Four</a:t>
            </a:r>
          </a:p>
          <a:p>
            <a:pPr lvl="4"/>
            <a:r>
              <a:rPr sz="1900" dirty="0"/>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Rectangle 6">
            <a:extLst>
              <a:ext uri="{FF2B5EF4-FFF2-40B4-BE49-F238E27FC236}">
                <a16:creationId xmlns:a16="http://schemas.microsoft.com/office/drawing/2014/main" id="{685761B5-C65E-6A1C-5C5B-1EE0CA0171E0}"/>
              </a:ext>
            </a:extLst>
          </p:cNvPr>
          <p:cNvSpPr/>
          <p:nvPr userDrawn="1"/>
        </p:nvSpPr>
        <p:spPr>
          <a:xfrm>
            <a:off x="290522" y="5956015"/>
            <a:ext cx="2232837"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sp>
        <p:nvSpPr>
          <p:cNvPr id="9" name="Rectangle 8">
            <a:extLst>
              <a:ext uri="{FF2B5EF4-FFF2-40B4-BE49-F238E27FC236}">
                <a16:creationId xmlns:a16="http://schemas.microsoft.com/office/drawing/2014/main" id="{33A77A39-32BA-21CF-E0F2-DD4407F21BDE}"/>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2" name="Picture 1">
            <a:extLst>
              <a:ext uri="{FF2B5EF4-FFF2-40B4-BE49-F238E27FC236}">
                <a16:creationId xmlns:a16="http://schemas.microsoft.com/office/drawing/2014/main" id="{69DF14CA-EC7C-BA55-69BA-B9BED20D44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150123313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3/27/2024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Imag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Picture Placeholder 6"/>
          <p:cNvSpPr>
            <a:spLocks noGrp="1"/>
          </p:cNvSpPr>
          <p:nvPr>
            <p:ph type="pic" sz="half" idx="13"/>
          </p:nvPr>
        </p:nvSpPr>
        <p:spPr>
          <a:xfrm>
            <a:off x="609601" y="1771650"/>
            <a:ext cx="6872863" cy="4031444"/>
          </a:xfrm>
          <a:prstGeom prst="rect">
            <a:avLst/>
          </a:prstGeom>
        </p:spPr>
        <p:txBody>
          <a:bodyPr lIns="0" tIns="0" rIns="0" bIns="0">
            <a:noAutofit/>
          </a:bodyPr>
          <a:lstStyle/>
          <a:p>
            <a:endParaRPr dirty="0"/>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Title Text"/>
          <p:cNvSpPr txBox="1"/>
          <p:nvPr/>
        </p:nvSpPr>
        <p:spPr>
          <a:xfrm>
            <a:off x="622891" y="457200"/>
            <a:ext cx="8458200" cy="1085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lvl1pPr algn="l" defTabSz="1371600">
              <a:lnSpc>
                <a:spcPct val="90000"/>
              </a:lnSpc>
              <a:defRPr sz="6400"/>
            </a:lvl1pPr>
          </a:lstStyle>
          <a:p>
            <a:r>
              <a:rPr sz="3200" dirty="0"/>
              <a:t>Title Text</a:t>
            </a:r>
          </a:p>
        </p:txBody>
      </p:sp>
      <p:sp>
        <p:nvSpPr>
          <p:cNvPr id="7" name="Rectangle 6">
            <a:extLst>
              <a:ext uri="{FF2B5EF4-FFF2-40B4-BE49-F238E27FC236}">
                <a16:creationId xmlns:a16="http://schemas.microsoft.com/office/drawing/2014/main" id="{A968E1E4-C322-47C2-3C86-2F23BED2B208}"/>
              </a:ext>
            </a:extLst>
          </p:cNvPr>
          <p:cNvSpPr/>
          <p:nvPr userDrawn="1"/>
        </p:nvSpPr>
        <p:spPr>
          <a:xfrm>
            <a:off x="318977" y="5961356"/>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pic>
        <p:nvPicPr>
          <p:cNvPr id="3" name="Picture 2">
            <a:extLst>
              <a:ext uri="{FF2B5EF4-FFF2-40B4-BE49-F238E27FC236}">
                <a16:creationId xmlns:a16="http://schemas.microsoft.com/office/drawing/2014/main" id="{0B5D67F7-1631-2508-0912-9B4C113DED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18976" y="6155227"/>
            <a:ext cx="3775946" cy="613322"/>
          </a:xfrm>
          <a:prstGeom prst="rect">
            <a:avLst/>
          </a:prstGeom>
        </p:spPr>
      </p:pic>
    </p:spTree>
    <p:extLst>
      <p:ext uri="{BB962C8B-B14F-4D97-AF65-F5344CB8AC3E}">
        <p14:creationId xmlns:p14="http://schemas.microsoft.com/office/powerpoint/2010/main" val="19564282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hank You">
    <p:spTree>
      <p:nvGrpSpPr>
        <p:cNvPr id="1" name=""/>
        <p:cNvGrpSpPr/>
        <p:nvPr/>
      </p:nvGrpSpPr>
      <p:grpSpPr>
        <a:xfrm>
          <a:off x="0" y="0"/>
          <a:ext cx="0" cy="0"/>
          <a:chOff x="0" y="0"/>
          <a:chExt cx="0" cy="0"/>
        </a:xfrm>
      </p:grpSpPr>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Rectangle 2">
            <a:extLst>
              <a:ext uri="{FF2B5EF4-FFF2-40B4-BE49-F238E27FC236}">
                <a16:creationId xmlns:a16="http://schemas.microsoft.com/office/drawing/2014/main" id="{76B6EF44-B8F1-DB0D-9EF4-CF77D965C348}"/>
              </a:ext>
            </a:extLst>
          </p:cNvPr>
          <p:cNvSpPr/>
          <p:nvPr userDrawn="1"/>
        </p:nvSpPr>
        <p:spPr>
          <a:xfrm>
            <a:off x="404037" y="279581"/>
            <a:ext cx="2222205" cy="490904"/>
          </a:xfrm>
          <a:prstGeom prst="rect">
            <a:avLst/>
          </a:prstGeom>
          <a:solidFill>
            <a:srgbClr val="FFFFFF"/>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ctr">
            <a:spAutoFit/>
          </a:bodyPr>
          <a:lstStyle/>
          <a:p>
            <a:pPr marL="0" marR="0" indent="0" algn="l" defTabSz="685800" rtl="0" fontAlgn="auto" latinLnBrk="0" hangingPunct="0">
              <a:lnSpc>
                <a:spcPct val="110000"/>
              </a:lnSpc>
              <a:spcBef>
                <a:spcPts val="600"/>
              </a:spcBef>
              <a:spcAft>
                <a:spcPts val="0"/>
              </a:spcAft>
              <a:buClrTx/>
              <a:buSzTx/>
              <a:buFontTx/>
              <a:buNone/>
              <a:tabLst/>
            </a:pPr>
            <a:endParaRPr kumimoji="0" lang="en-US" sz="1900" b="0" i="0" u="none" strike="noStrike" cap="none" spc="0" normalizeH="0" baseline="0">
              <a:ln>
                <a:noFill/>
              </a:ln>
              <a:solidFill>
                <a:srgbClr val="000000"/>
              </a:solidFill>
              <a:effectLst/>
              <a:uFillTx/>
              <a:latin typeface="+mn-lt"/>
              <a:ea typeface="+mn-ea"/>
              <a:cs typeface="+mn-cs"/>
              <a:sym typeface="Neue Haas Grotesk Text Pro 55 R"/>
            </a:endParaRPr>
          </a:p>
        </p:txBody>
      </p:sp>
      <p:sp>
        <p:nvSpPr>
          <p:cNvPr id="2" name="TextBox 1">
            <a:extLst>
              <a:ext uri="{FF2B5EF4-FFF2-40B4-BE49-F238E27FC236}">
                <a16:creationId xmlns:a16="http://schemas.microsoft.com/office/drawing/2014/main" id="{787E8402-0FBA-4E74-FDD8-A7C7CB932821}"/>
              </a:ext>
            </a:extLst>
          </p:cNvPr>
          <p:cNvSpPr txBox="1"/>
          <p:nvPr userDrawn="1"/>
        </p:nvSpPr>
        <p:spPr>
          <a:xfrm>
            <a:off x="10210579" y="446976"/>
            <a:ext cx="1704975" cy="4572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none" lIns="0" tIns="0" rIns="0" bIns="0" rtlCol="0">
            <a:noAutofit/>
          </a:bodyPr>
          <a:lstStyle/>
          <a:p>
            <a:pPr algn="l"/>
            <a:r>
              <a:rPr lang="en-US" sz="1600" dirty="0" err="1"/>
              <a:t>qio.qsource.org</a:t>
            </a:r>
            <a:endParaRPr lang="en-US" sz="1600" dirty="0"/>
          </a:p>
        </p:txBody>
      </p:sp>
      <p:pic>
        <p:nvPicPr>
          <p:cNvPr id="5" name="Picture 4">
            <a:extLst>
              <a:ext uri="{FF2B5EF4-FFF2-40B4-BE49-F238E27FC236}">
                <a16:creationId xmlns:a16="http://schemas.microsoft.com/office/drawing/2014/main" id="{05BCFD59-4DF5-EEE1-5806-E363F5652E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8976" y="218371"/>
            <a:ext cx="3775946" cy="613322"/>
          </a:xfrm>
          <a:prstGeom prst="rect">
            <a:avLst/>
          </a:prstGeom>
        </p:spPr>
      </p:pic>
    </p:spTree>
    <p:extLst>
      <p:ext uri="{BB962C8B-B14F-4D97-AF65-F5344CB8AC3E}">
        <p14:creationId xmlns:p14="http://schemas.microsoft.com/office/powerpoint/2010/main" val="143642864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143" y="4023360"/>
            <a:ext cx="11277600" cy="1188656"/>
          </a:xfrm>
        </p:spPr>
        <p:txBody>
          <a:bodyPr lIns="0" anchor="t" anchorCtr="0"/>
          <a:lstStyle>
            <a:lvl1pPr algn="l">
              <a:defRPr sz="3199" b="1"/>
            </a:lvl1pPr>
          </a:lstStyle>
          <a:p>
            <a:r>
              <a:rPr lang="en-US" sz="2800">
                <a:solidFill>
                  <a:srgbClr val="008EC0"/>
                </a:solidFill>
              </a:rPr>
              <a:t>Arial 28 pt. Title</a:t>
            </a:r>
            <a:endParaRPr lang="en-US"/>
          </a:p>
        </p:txBody>
      </p:sp>
      <p:sp>
        <p:nvSpPr>
          <p:cNvPr id="10" name="Text Placeholder 9"/>
          <p:cNvSpPr>
            <a:spLocks noGrp="1"/>
          </p:cNvSpPr>
          <p:nvPr>
            <p:ph type="body" sz="quarter" idx="10" hasCustomPrompt="1"/>
          </p:nvPr>
        </p:nvSpPr>
        <p:spPr>
          <a:xfrm>
            <a:off x="427143" y="5212080"/>
            <a:ext cx="11277600" cy="457200"/>
          </a:xfrm>
        </p:spPr>
        <p:txBody>
          <a:bodyPr lIns="0">
            <a:noAutofit/>
          </a:bodyPr>
          <a:lstStyle>
            <a:lvl1pPr>
              <a:defRPr sz="2000" b="0" baseline="0">
                <a:solidFill>
                  <a:schemeClr val="tx2">
                    <a:lumMod val="50000"/>
                  </a:schemeClr>
                </a:solidFill>
                <a:latin typeface="+mj-lt"/>
              </a:defRPr>
            </a:lvl1pPr>
          </a:lstStyle>
          <a:p>
            <a:pPr lvl="0"/>
            <a:r>
              <a:rPr lang="en-US"/>
              <a:t>Arial 20 pt. Month Day, Year</a:t>
            </a:r>
          </a:p>
        </p:txBody>
      </p:sp>
      <p:sp>
        <p:nvSpPr>
          <p:cNvPr id="12" name="Text Placeholder 11"/>
          <p:cNvSpPr>
            <a:spLocks noGrp="1"/>
          </p:cNvSpPr>
          <p:nvPr>
            <p:ph type="body" sz="quarter" idx="11" hasCustomPrompt="1"/>
          </p:nvPr>
        </p:nvSpPr>
        <p:spPr>
          <a:xfrm>
            <a:off x="427567" y="5668963"/>
            <a:ext cx="11277177" cy="822960"/>
          </a:xfrm>
        </p:spPr>
        <p:txBody>
          <a:bodyPr lIns="0">
            <a:noAutofit/>
          </a:bodyPr>
          <a:lstStyle>
            <a:lvl1pPr>
              <a:lnSpc>
                <a:spcPct val="100000"/>
              </a:lnSpc>
              <a:spcBef>
                <a:spcPts val="300"/>
              </a:spcBef>
              <a:defRPr sz="1400" baseline="0">
                <a:latin typeface="+mj-lt"/>
              </a:defRPr>
            </a:lvl1pPr>
          </a:lstStyle>
          <a:p>
            <a:pPr lvl="0"/>
            <a:r>
              <a:rPr lang="en-US"/>
              <a:t>Arial 14 pt. Presenter/Facilitator, </a:t>
            </a:r>
            <a:br>
              <a:rPr lang="en-US"/>
            </a:br>
            <a:r>
              <a:rPr lang="en-US"/>
              <a:t>Credentials | Job Title</a:t>
            </a:r>
          </a:p>
          <a:p>
            <a:pPr lvl="0"/>
            <a:r>
              <a:rPr lang="en-US"/>
              <a:t>Presenter, Credentials | Job Title</a:t>
            </a:r>
          </a:p>
        </p:txBody>
      </p:sp>
      <p:sp>
        <p:nvSpPr>
          <p:cNvPr id="14" name="Picture Placeholder 13"/>
          <p:cNvSpPr>
            <a:spLocks noGrp="1"/>
          </p:cNvSpPr>
          <p:nvPr>
            <p:ph type="pic" sz="quarter" idx="12" hasCustomPrompt="1"/>
          </p:nvPr>
        </p:nvSpPr>
        <p:spPr>
          <a:xfrm>
            <a:off x="0" y="0"/>
            <a:ext cx="12192000" cy="3886200"/>
          </a:xfrm>
        </p:spPr>
        <p:txBody>
          <a:bodyPr/>
          <a:lstStyle>
            <a:lvl1pPr>
              <a:defRPr baseline="0"/>
            </a:lvl1pPr>
          </a:lstStyle>
          <a:p>
            <a:r>
              <a:rPr lang="en-US"/>
              <a:t>Click on the image symbol and browse to insert a header image. Header Images should be brand-approved 4.25” x 10” or 640 x 480 pixels</a:t>
            </a:r>
          </a:p>
        </p:txBody>
      </p:sp>
      <p:sp>
        <p:nvSpPr>
          <p:cNvPr id="3" name="Subtitle 2"/>
          <p:cNvSpPr>
            <a:spLocks noGrp="1"/>
          </p:cNvSpPr>
          <p:nvPr>
            <p:ph type="subTitle" idx="1" hasCustomPrompt="1"/>
          </p:nvPr>
        </p:nvSpPr>
        <p:spPr>
          <a:xfrm>
            <a:off x="427143" y="4672584"/>
            <a:ext cx="11277600" cy="548640"/>
          </a:xfrm>
        </p:spPr>
        <p:txBody>
          <a:bodyPr lIns="0">
            <a:noAutofit/>
          </a:bodyPr>
          <a:lstStyle>
            <a:lvl1pPr marL="0" indent="0" algn="l">
              <a:buNone/>
              <a:defRPr sz="2400" b="1" baseline="0">
                <a:solidFill>
                  <a:srgbClr val="4D4F53"/>
                </a:solidFill>
                <a:latin typeface="+mj-lt"/>
              </a:defRPr>
            </a:lvl1pPr>
            <a:lvl2pPr marL="342815" indent="0" algn="ctr">
              <a:buNone/>
              <a:defRPr sz="1500"/>
            </a:lvl2pPr>
            <a:lvl3pPr marL="685629" indent="0" algn="ctr">
              <a:buNone/>
              <a:defRPr sz="1350"/>
            </a:lvl3pPr>
            <a:lvl4pPr marL="1028443" indent="0" algn="ctr">
              <a:buNone/>
              <a:defRPr sz="1200"/>
            </a:lvl4pPr>
            <a:lvl5pPr marL="1371257" indent="0" algn="ctr">
              <a:buNone/>
              <a:defRPr sz="1200"/>
            </a:lvl5pPr>
            <a:lvl6pPr marL="1714072"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en-US"/>
              <a:t>Arial 24 pt. Subtitle if needed</a:t>
            </a:r>
          </a:p>
        </p:txBody>
      </p:sp>
      <p:pic>
        <p:nvPicPr>
          <p:cNvPr id="5" name="Picture 4" descr="A picture containing person, indoor&#10;&#10;Description automatically generated">
            <a:extLst>
              <a:ext uri="{FF2B5EF4-FFF2-40B4-BE49-F238E27FC236}">
                <a16:creationId xmlns:a16="http://schemas.microsoft.com/office/drawing/2014/main" id="{8F63EC25-2934-43DE-BFFC-5E8AA4A961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93"/>
          <a:stretch/>
        </p:blipFill>
        <p:spPr>
          <a:xfrm>
            <a:off x="0" y="-253"/>
            <a:ext cx="12192000" cy="3895662"/>
          </a:xfrm>
          <a:prstGeom prst="rect">
            <a:avLst/>
          </a:prstGeom>
        </p:spPr>
      </p:pic>
      <p:pic>
        <p:nvPicPr>
          <p:cNvPr id="7" name="Picture 6" descr="Text&#10;&#10;Description automatically generated">
            <a:extLst>
              <a:ext uri="{FF2B5EF4-FFF2-40B4-BE49-F238E27FC236}">
                <a16:creationId xmlns:a16="http://schemas.microsoft.com/office/drawing/2014/main" id="{E51D6E39-1445-4FCA-9126-9EBADA4A75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772" y="5765366"/>
            <a:ext cx="5934973" cy="723416"/>
          </a:xfrm>
          <a:prstGeom prst="rect">
            <a:avLst/>
          </a:prstGeom>
        </p:spPr>
      </p:pic>
    </p:spTree>
    <p:extLst>
      <p:ext uri="{BB962C8B-B14F-4D97-AF65-F5344CB8AC3E}">
        <p14:creationId xmlns:p14="http://schemas.microsoft.com/office/powerpoint/2010/main" val="367744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with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r>
              <a:rPr lang="en-US"/>
              <a:t>&lt;Footnote or citation&gt;</a:t>
            </a:r>
          </a:p>
        </p:txBody>
      </p:sp>
      <p:sp>
        <p:nvSpPr>
          <p:cNvPr id="6" name="Slide Number Placeholder 5"/>
          <p:cNvSpPr>
            <a:spLocks noGrp="1"/>
          </p:cNvSpPr>
          <p:nvPr>
            <p:ph type="sldNum" sz="quarter" idx="12"/>
          </p:nvPr>
        </p:nvSpPr>
        <p:spPr/>
        <p:txBody>
          <a:bodyPr/>
          <a:lstStyle/>
          <a:p>
            <a:fld id="{48E77DF0-1315-4130-8032-8CACB4492BBE}" type="slidenum">
              <a:rPr lang="en-US" smtClean="0"/>
              <a:t>‹#›</a:t>
            </a:fld>
            <a:endParaRPr lang="en-US"/>
          </a:p>
        </p:txBody>
      </p:sp>
      <p:pic>
        <p:nvPicPr>
          <p:cNvPr id="7"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489102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large pr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99"/>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400"/>
            </a:lvl3pPr>
            <a:lvl4pPr>
              <a:defRPr sz="2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r>
              <a:rPr lang="en-US"/>
              <a:t>&lt;Footnote or citation&gt;</a:t>
            </a:r>
          </a:p>
        </p:txBody>
      </p:sp>
      <p:sp>
        <p:nvSpPr>
          <p:cNvPr id="6" name="Slide Number Placeholder 5"/>
          <p:cNvSpPr>
            <a:spLocks noGrp="1"/>
          </p:cNvSpPr>
          <p:nvPr>
            <p:ph type="sldNum" sz="quarter" idx="12"/>
          </p:nvPr>
        </p:nvSpPr>
        <p:spPr/>
        <p:txBody>
          <a:bodyPr/>
          <a:lstStyle/>
          <a:p>
            <a:fld id="{48E77DF0-1315-4130-8032-8CACB4492BBE}" type="slidenum">
              <a:rPr lang="en-US" smtClean="0"/>
              <a:t>‹#›</a:t>
            </a:fld>
            <a:endParaRPr lang="en-US"/>
          </a:p>
        </p:txBody>
      </p:sp>
      <p:pic>
        <p:nvPicPr>
          <p:cNvPr id="8" name="Picture Placeholder 4">
            <a:extLst>
              <a:ext uri="{FF2B5EF4-FFF2-40B4-BE49-F238E27FC236}">
                <a16:creationId xmlns:a16="http://schemas.microsoft.com/office/drawing/2014/main" id="{E3633E32-B6D5-469E-9327-9F35BA952C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3077474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Title with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 y="301752"/>
            <a:ext cx="6095999" cy="6556248"/>
          </a:xfrm>
          <a:solidFill>
            <a:srgbClr val="00539B"/>
          </a:solidFill>
        </p:spPr>
        <p:txBody>
          <a:bodyPr lIns="274320" tIns="274320" rIns="274320" bIns="274320" anchor="ctr" anchorCtr="0"/>
          <a:lstStyle>
            <a:lvl1pPr>
              <a:defRPr sz="2800">
                <a:solidFill>
                  <a:schemeClr val="bg1"/>
                </a:solidFill>
              </a:defRPr>
            </a:lvl1pPr>
          </a:lstStyle>
          <a:p>
            <a:r>
              <a:rPr lang="en-US"/>
              <a:t>&lt;Section Title, can center or add text but this is the title only&gt;</a:t>
            </a:r>
          </a:p>
        </p:txBody>
      </p:sp>
      <p:sp>
        <p:nvSpPr>
          <p:cNvPr id="3" name="Text Placeholder 2"/>
          <p:cNvSpPr>
            <a:spLocks noGrp="1"/>
          </p:cNvSpPr>
          <p:nvPr>
            <p:ph type="body" idx="1" hasCustomPrompt="1"/>
          </p:nvPr>
        </p:nvSpPr>
        <p:spPr>
          <a:xfrm>
            <a:off x="6096000" y="335283"/>
            <a:ext cx="6096000" cy="6492240"/>
          </a:xfrm>
        </p:spPr>
        <p:txBody>
          <a:bodyPr lIns="274320" tIns="274320" rIns="274320" bIns="0" anchor="ctr" anchorCtr="0">
            <a:noAutofit/>
          </a:bodyPr>
          <a:lstStyle>
            <a:lvl1pPr marL="0" indent="0">
              <a:buClr>
                <a:srgbClr val="0077A1"/>
              </a:buClr>
              <a:buFont typeface="+mj-lt"/>
              <a:buNone/>
              <a:defRPr sz="2400" baseline="0">
                <a:solidFill>
                  <a:srgbClr val="00539B"/>
                </a:solidFill>
              </a:defRPr>
            </a:lvl1pPr>
            <a:lvl2pPr marL="548503" indent="-274252">
              <a:buSzPct val="90000"/>
              <a:buFont typeface="+mj-lt"/>
              <a:buAutoNum type="arabicPeriod"/>
              <a:defRPr sz="2200">
                <a:solidFill>
                  <a:srgbClr val="00539B"/>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2"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en-US"/>
              <a:t>Insert a brief description or introduce objectives </a:t>
            </a:r>
          </a:p>
          <a:p>
            <a:pPr lvl="1"/>
            <a:r>
              <a:rPr lang="en-US"/>
              <a:t>List objectives for the section to follow</a:t>
            </a:r>
          </a:p>
          <a:p>
            <a:pPr lvl="1"/>
            <a:r>
              <a:rPr lang="en-US"/>
              <a:t>Try to stick to an odd number of bullets</a:t>
            </a:r>
          </a:p>
          <a:p>
            <a:pPr lvl="1"/>
            <a:r>
              <a:rPr lang="en-US"/>
              <a:t>If possible</a:t>
            </a:r>
          </a:p>
        </p:txBody>
      </p:sp>
      <p:sp>
        <p:nvSpPr>
          <p:cNvPr id="6" name="Slide Number Placeholder 5"/>
          <p:cNvSpPr>
            <a:spLocks noGrp="1"/>
          </p:cNvSpPr>
          <p:nvPr>
            <p:ph type="sldNum" sz="quarter" idx="12"/>
          </p:nvPr>
        </p:nvSpPr>
        <p:spPr/>
        <p:txBody>
          <a:bodyPr/>
          <a:lstStyle/>
          <a:p>
            <a:fld id="{48E77DF0-1315-4130-8032-8CACB4492BBE}" type="slidenum">
              <a:rPr lang="en-US" smtClean="0"/>
              <a:t>‹#›</a:t>
            </a:fld>
            <a:endParaRPr lang="en-US"/>
          </a:p>
        </p:txBody>
      </p:sp>
    </p:spTree>
    <p:extLst>
      <p:ext uri="{BB962C8B-B14F-4D97-AF65-F5344CB8AC3E}">
        <p14:creationId xmlns:p14="http://schemas.microsoft.com/office/powerpoint/2010/main" val="173653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with presenter head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 y="301752"/>
            <a:ext cx="6095999" cy="2685288"/>
          </a:xfrm>
          <a:solidFill>
            <a:srgbClr val="00539B"/>
          </a:solidFill>
        </p:spPr>
        <p:txBody>
          <a:bodyPr lIns="274320" tIns="274320" rIns="274320" bIns="274320" anchor="ctr" anchorCtr="0"/>
          <a:lstStyle>
            <a:lvl1pPr>
              <a:defRPr sz="2800">
                <a:solidFill>
                  <a:schemeClr val="bg1"/>
                </a:solidFill>
              </a:defRPr>
            </a:lvl1pPr>
          </a:lstStyle>
          <a:p>
            <a:r>
              <a:rPr lang="en-US"/>
              <a:t>&lt;Section Title, can center or add text but this is the title only&gt;</a:t>
            </a:r>
          </a:p>
        </p:txBody>
      </p:sp>
      <p:sp>
        <p:nvSpPr>
          <p:cNvPr id="3" name="Text Placeholder 2"/>
          <p:cNvSpPr>
            <a:spLocks noGrp="1"/>
          </p:cNvSpPr>
          <p:nvPr>
            <p:ph type="body" idx="1" hasCustomPrompt="1"/>
          </p:nvPr>
        </p:nvSpPr>
        <p:spPr>
          <a:xfrm>
            <a:off x="6096000" y="335283"/>
            <a:ext cx="6096000" cy="6492240"/>
          </a:xfrm>
        </p:spPr>
        <p:txBody>
          <a:bodyPr lIns="274320" tIns="274320" rIns="274320" bIns="0" anchor="ctr" anchorCtr="0">
            <a:noAutofit/>
          </a:bodyPr>
          <a:lstStyle>
            <a:lvl1pPr marL="0" indent="0">
              <a:buClr>
                <a:srgbClr val="0077A1"/>
              </a:buClr>
              <a:buFont typeface="+mj-lt"/>
              <a:buNone/>
              <a:defRPr sz="2400" baseline="0">
                <a:solidFill>
                  <a:srgbClr val="00539B"/>
                </a:solidFill>
              </a:defRPr>
            </a:lvl1pPr>
            <a:lvl2pPr marL="548503" indent="-274252">
              <a:buSzPct val="90000"/>
              <a:buFont typeface="+mj-lt"/>
              <a:buAutoNum type="arabicPeriod"/>
              <a:defRPr sz="2200">
                <a:solidFill>
                  <a:srgbClr val="00539B"/>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2"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en-US"/>
              <a:t>Insert a brief description or introduce objectives </a:t>
            </a:r>
          </a:p>
          <a:p>
            <a:pPr lvl="1"/>
            <a:r>
              <a:rPr lang="en-US"/>
              <a:t>List objectives for the section to follow</a:t>
            </a:r>
          </a:p>
          <a:p>
            <a:pPr lvl="1"/>
            <a:r>
              <a:rPr lang="en-US"/>
              <a:t>Try to stick to an odd number of bullets</a:t>
            </a:r>
          </a:p>
          <a:p>
            <a:pPr lvl="1"/>
            <a:r>
              <a:rPr lang="en-US"/>
              <a:t>If possible</a:t>
            </a:r>
          </a:p>
        </p:txBody>
      </p:sp>
      <p:sp>
        <p:nvSpPr>
          <p:cNvPr id="6" name="Slide Number Placeholder 5"/>
          <p:cNvSpPr>
            <a:spLocks noGrp="1"/>
          </p:cNvSpPr>
          <p:nvPr>
            <p:ph type="sldNum" sz="quarter" idx="12"/>
          </p:nvPr>
        </p:nvSpPr>
        <p:spPr/>
        <p:txBody>
          <a:bodyPr/>
          <a:lstStyle/>
          <a:p>
            <a:fld id="{48E77DF0-1315-4130-8032-8CACB4492BBE}" type="slidenum">
              <a:rPr lang="en-US" smtClean="0"/>
              <a:t>‹#›</a:t>
            </a:fld>
            <a:endParaRPr lang="en-US"/>
          </a:p>
        </p:txBody>
      </p:sp>
      <p:sp>
        <p:nvSpPr>
          <p:cNvPr id="5" name="Text Placeholder 4"/>
          <p:cNvSpPr>
            <a:spLocks noGrp="1"/>
          </p:cNvSpPr>
          <p:nvPr>
            <p:ph type="body" sz="quarter" idx="13" hasCustomPrompt="1"/>
          </p:nvPr>
        </p:nvSpPr>
        <p:spPr>
          <a:xfrm>
            <a:off x="0" y="2926080"/>
            <a:ext cx="6096000" cy="3931920"/>
          </a:xfrm>
          <a:solidFill>
            <a:srgbClr val="00539B"/>
          </a:solidFill>
        </p:spPr>
        <p:txBody>
          <a:bodyPr lIns="137160" rIns="137160"/>
          <a:lstStyle>
            <a:lvl1pPr>
              <a:defRPr>
                <a:solidFill>
                  <a:schemeClr val="bg1"/>
                </a:solidFill>
                <a:latin typeface="+mj-lt"/>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Credentials</a:t>
            </a:r>
            <a:br>
              <a:rPr lang="en-US"/>
            </a:br>
            <a:r>
              <a:rPr lang="en-US"/>
              <a:t>Job Title, Company</a:t>
            </a:r>
          </a:p>
        </p:txBody>
      </p:sp>
      <p:sp>
        <p:nvSpPr>
          <p:cNvPr id="8" name="Picture Placeholder 7"/>
          <p:cNvSpPr>
            <a:spLocks noGrp="1"/>
          </p:cNvSpPr>
          <p:nvPr>
            <p:ph type="pic" sz="quarter" idx="14" hasCustomPrompt="1"/>
          </p:nvPr>
        </p:nvSpPr>
        <p:spPr>
          <a:xfrm>
            <a:off x="1523999" y="4023360"/>
            <a:ext cx="3048000" cy="2286000"/>
          </a:xfrm>
        </p:spPr>
        <p:txBody>
          <a:bodyPr/>
          <a:lstStyle>
            <a:lvl1pPr>
              <a:defRPr>
                <a:solidFill>
                  <a:schemeClr val="bg1"/>
                </a:solidFill>
              </a:defRPr>
            </a:lvl1pPr>
          </a:lstStyle>
          <a:p>
            <a:r>
              <a:rPr lang="en-US"/>
              <a:t>Head shot</a:t>
            </a:r>
          </a:p>
        </p:txBody>
      </p:sp>
    </p:spTree>
    <p:extLst>
      <p:ext uri="{BB962C8B-B14F-4D97-AF65-F5344CB8AC3E}">
        <p14:creationId xmlns:p14="http://schemas.microsoft.com/office/powerpoint/2010/main" val="4022456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6722" y="1371602"/>
            <a:ext cx="5483497"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17920" y="1371600"/>
            <a:ext cx="5486400" cy="502919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7DF0-1315-4130-8032-8CACB4492BBE}" type="slidenum">
              <a:rPr lang="en-US" smtClean="0"/>
              <a:t>‹#›</a:t>
            </a:fld>
            <a:endParaRPr lang="en-US"/>
          </a:p>
        </p:txBody>
      </p:sp>
      <p:pic>
        <p:nvPicPr>
          <p:cNvPr id="9" name="Picture Placeholder 4">
            <a:extLst>
              <a:ext uri="{FF2B5EF4-FFF2-40B4-BE49-F238E27FC236}">
                <a16:creationId xmlns:a16="http://schemas.microsoft.com/office/drawing/2014/main" id="{01DDAE5B-1378-420A-9D9B-0B9D065C9C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2207479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Content-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6717" y="1371602"/>
            <a:ext cx="5791200" cy="5029199"/>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7DF0-1315-4130-8032-8CACB4492BBE}" type="slidenum">
              <a:rPr lang="en-US" smtClean="0"/>
              <a:t>‹#›</a:t>
            </a:fld>
            <a:endParaRPr lang="en-US"/>
          </a:p>
        </p:txBody>
      </p:sp>
      <p:sp>
        <p:nvSpPr>
          <p:cNvPr id="8" name="Picture Placeholder 7"/>
          <p:cNvSpPr>
            <a:spLocks noGrp="1"/>
          </p:cNvSpPr>
          <p:nvPr>
            <p:ph type="pic" sz="quarter" idx="13" hasCustomPrompt="1"/>
          </p:nvPr>
        </p:nvSpPr>
        <p:spPr>
          <a:xfrm>
            <a:off x="6217920" y="1371601"/>
            <a:ext cx="5486400" cy="5029201"/>
          </a:xfrm>
        </p:spPr>
        <p:txBody>
          <a:bodyPr/>
          <a:lstStyle>
            <a:lvl1pPr>
              <a:defRPr/>
            </a:lvl1pPr>
          </a:lstStyle>
          <a:p>
            <a:r>
              <a:rPr lang="en-US"/>
              <a:t>Picture/Chart/Graph – no clip art, ask MarCom POC</a:t>
            </a:r>
          </a:p>
        </p:txBody>
      </p:sp>
      <p:pic>
        <p:nvPicPr>
          <p:cNvPr id="10" name="Picture Placeholder 4">
            <a:extLst>
              <a:ext uri="{FF2B5EF4-FFF2-40B4-BE49-F238E27FC236}">
                <a16:creationId xmlns:a16="http://schemas.microsoft.com/office/drawing/2014/main" id="{6FA60808-7328-40D7-901B-1726F13116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223892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Col Imag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11789" y="1371601"/>
            <a:ext cx="5791200"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7DF0-1315-4130-8032-8CACB4492BBE}" type="slidenum">
              <a:rPr lang="en-US" smtClean="0"/>
              <a:t>‹#›</a:t>
            </a:fld>
            <a:endParaRPr lang="en-US"/>
          </a:p>
        </p:txBody>
      </p:sp>
      <p:sp>
        <p:nvSpPr>
          <p:cNvPr id="8" name="Picture Placeholder 7"/>
          <p:cNvSpPr>
            <a:spLocks noGrp="1"/>
          </p:cNvSpPr>
          <p:nvPr>
            <p:ph type="pic" sz="quarter" idx="13" hasCustomPrompt="1"/>
          </p:nvPr>
        </p:nvSpPr>
        <p:spPr>
          <a:xfrm>
            <a:off x="425389" y="1371601"/>
            <a:ext cx="5486400" cy="5029201"/>
          </a:xfrm>
        </p:spPr>
        <p:txBody>
          <a:bodyPr/>
          <a:lstStyle>
            <a:lvl1pPr>
              <a:defRPr/>
            </a:lvl1pPr>
          </a:lstStyle>
          <a:p>
            <a:r>
              <a:rPr lang="en-US"/>
              <a:t>Picture/Chart/Graph – no clip art, ask MarCom POC</a:t>
            </a:r>
          </a:p>
        </p:txBody>
      </p:sp>
      <p:pic>
        <p:nvPicPr>
          <p:cNvPr id="10" name="Picture Placeholder 4">
            <a:extLst>
              <a:ext uri="{FF2B5EF4-FFF2-40B4-BE49-F238E27FC236}">
                <a16:creationId xmlns:a16="http://schemas.microsoft.com/office/drawing/2014/main" id="{4D3EDC4E-E8B8-44E5-AF40-F46ED738DB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698015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3/27/2024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6722" y="2055226"/>
            <a:ext cx="5483497" cy="43455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217920" y="2055226"/>
            <a:ext cx="5486400" cy="43455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77DF0-1315-4130-8032-8CACB4492BBE}" type="slidenum">
              <a:rPr lang="en-US" smtClean="0"/>
              <a:t>‹#›</a:t>
            </a:fld>
            <a:endParaRPr lang="en-US"/>
          </a:p>
        </p:txBody>
      </p:sp>
      <p:sp>
        <p:nvSpPr>
          <p:cNvPr id="8" name="Text Placeholder 7"/>
          <p:cNvSpPr>
            <a:spLocks noGrp="1"/>
          </p:cNvSpPr>
          <p:nvPr>
            <p:ph type="body" sz="quarter" idx="13" hasCustomPrompt="1"/>
          </p:nvPr>
        </p:nvSpPr>
        <p:spPr>
          <a:xfrm>
            <a:off x="426719" y="1506541"/>
            <a:ext cx="5483016" cy="548685"/>
          </a:xfrm>
        </p:spPr>
        <p:txBody>
          <a:bodyPr/>
          <a:lstStyle>
            <a:lvl1pPr>
              <a:defRPr b="1"/>
            </a:lvl1pPr>
          </a:lstStyle>
          <a:p>
            <a:pPr lvl="0"/>
            <a:r>
              <a:rPr lang="en-US"/>
              <a:t>Col 1 Heading</a:t>
            </a:r>
          </a:p>
        </p:txBody>
      </p:sp>
      <p:sp>
        <p:nvSpPr>
          <p:cNvPr id="9" name="Text Placeholder 7"/>
          <p:cNvSpPr>
            <a:spLocks noGrp="1"/>
          </p:cNvSpPr>
          <p:nvPr>
            <p:ph type="body" sz="quarter" idx="14" hasCustomPrompt="1"/>
          </p:nvPr>
        </p:nvSpPr>
        <p:spPr>
          <a:xfrm>
            <a:off x="6217439" y="1506541"/>
            <a:ext cx="5483016" cy="548685"/>
          </a:xfrm>
        </p:spPr>
        <p:txBody>
          <a:bodyPr/>
          <a:lstStyle>
            <a:lvl1pPr>
              <a:defRPr b="1"/>
            </a:lvl1pPr>
          </a:lstStyle>
          <a:p>
            <a:pPr lvl="0"/>
            <a:r>
              <a:rPr lang="en-US"/>
              <a:t>Col 2 Heading</a:t>
            </a:r>
          </a:p>
        </p:txBody>
      </p:sp>
      <p:pic>
        <p:nvPicPr>
          <p:cNvPr id="12" name="Picture Placeholder 4">
            <a:extLst>
              <a:ext uri="{FF2B5EF4-FFF2-40B4-BE49-F238E27FC236}">
                <a16:creationId xmlns:a16="http://schemas.microsoft.com/office/drawing/2014/main" id="{761B08B6-BF10-495F-A19E-5CDF3F5165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573682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Title, but you can change color of font to match background and thereby make not visible</a:t>
            </a:r>
          </a:p>
        </p:txBody>
      </p:sp>
      <p:sp>
        <p:nvSpPr>
          <p:cNvPr id="4" name="Footer Placeholder 3"/>
          <p:cNvSpPr>
            <a:spLocks noGrp="1"/>
          </p:cNvSpPr>
          <p:nvPr>
            <p:ph type="ftr" sz="quarter" idx="11"/>
          </p:nvPr>
        </p:nvSpPr>
        <p:spPr/>
        <p:txBody>
          <a:bodyPr/>
          <a:lstStyle/>
          <a:p>
            <a:r>
              <a:rPr lang="en-US"/>
              <a:t>&lt;Footnote/Citation&gt;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sp>
        <p:nvSpPr>
          <p:cNvPr id="7" name="Picture Placeholder 6"/>
          <p:cNvSpPr>
            <a:spLocks noGrp="1"/>
          </p:cNvSpPr>
          <p:nvPr>
            <p:ph type="pic" sz="quarter" idx="13" hasCustomPrompt="1"/>
          </p:nvPr>
        </p:nvSpPr>
        <p:spPr>
          <a:xfrm>
            <a:off x="426722" y="1371600"/>
            <a:ext cx="11277601" cy="5029200"/>
          </a:xfrm>
        </p:spPr>
        <p:txBody>
          <a:bodyPr/>
          <a:lstStyle>
            <a:lvl1pPr>
              <a:defRPr baseline="0"/>
            </a:lvl1pPr>
          </a:lstStyle>
          <a:p>
            <a:r>
              <a:rPr lang="en-US"/>
              <a:t>Picture/Chart/Graph – no clip art, ask MarCom POC, all data charts should be flat images when entered, send location of data file if changes are needed</a:t>
            </a:r>
          </a:p>
        </p:txBody>
      </p:sp>
      <p:pic>
        <p:nvPicPr>
          <p:cNvPr id="9" name="Picture Placeholder 4">
            <a:extLst>
              <a:ext uri="{FF2B5EF4-FFF2-40B4-BE49-F238E27FC236}">
                <a16:creationId xmlns:a16="http://schemas.microsoft.com/office/drawing/2014/main" id="{CEDFE047-7DF0-4D35-8416-1AEC5A2793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1071465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1795054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790910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1571721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161474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876746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292003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1309666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253758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3/27/2024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4253830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2494250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1054719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588689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4271429478"/>
              </p:ext>
            </p:extLst>
          </p:nvPr>
        </p:nvGraphicFramePr>
        <p:xfrm>
          <a:off x="426720" y="1130383"/>
          <a:ext cx="11277600" cy="2826105"/>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nSpc>
                          <a:spcPct val="130000"/>
                        </a:lnSpc>
                        <a:spcBef>
                          <a:spcPts val="200"/>
                        </a:spcBef>
                        <a:spcAft>
                          <a:spcPts val="200"/>
                        </a:spcAft>
                      </a:pPr>
                      <a:r>
                        <a:rPr lang="en-US" sz="2000">
                          <a:latin typeface="+mj-lt"/>
                        </a:rPr>
                        <a:t>Subhead</a:t>
                      </a:r>
                    </a:p>
                  </a:txBody>
                  <a:tcPr marL="121920" marR="121920" anchor="ct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00539B"/>
                    </a:solidFill>
                  </a:tcPr>
                </a:tc>
                <a:tc>
                  <a:txBody>
                    <a:bodyPr/>
                    <a:lstStyle/>
                    <a:p>
                      <a:pPr algn="ctr">
                        <a:lnSpc>
                          <a:spcPct val="130000"/>
                        </a:lnSpc>
                        <a:spcBef>
                          <a:spcPts val="200"/>
                        </a:spcBef>
                        <a:spcAft>
                          <a:spcPts val="200"/>
                        </a:spcAft>
                      </a:pPr>
                      <a:r>
                        <a:rPr lang="en-US" sz="2000">
                          <a:latin typeface="+mj-lt"/>
                        </a:rPr>
                        <a:t>Subhead</a:t>
                      </a:r>
                    </a:p>
                  </a:txBody>
                  <a:tcPr marL="121920" marR="121920" anchor="ctr">
                    <a:lnL w="6350" cap="flat" cmpd="sng" algn="ctr">
                      <a:noFill/>
                      <a:prstDash val="solid"/>
                      <a:round/>
                      <a:headEnd type="none" w="med" len="med"/>
                      <a:tailEnd type="none" w="med" len="med"/>
                    </a:lnL>
                    <a:solidFill>
                      <a:srgbClr val="00539B"/>
                    </a:solidFill>
                  </a:tcPr>
                </a:tc>
                <a:extLst>
                  <a:ext uri="{0D108BD9-81ED-4DB2-BD59-A6C34878D82A}">
                    <a16:rowId xmlns:a16="http://schemas.microsoft.com/office/drawing/2014/main" val="10000"/>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2"/>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4"/>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noFill/>
                  </a:tcPr>
                </a:tc>
                <a:extLst>
                  <a:ext uri="{0D108BD9-81ED-4DB2-BD59-A6C34878D82A}">
                    <a16:rowId xmlns:a16="http://schemas.microsoft.com/office/drawing/2014/main" val="10005"/>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CEAB18">
                        <a:alpha val="25000"/>
                      </a:srgbClr>
                    </a:solid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solidFill>
                      <a:srgbClr val="CEAB18">
                        <a:alpha val="25000"/>
                      </a:srgbClr>
                    </a:solidFill>
                  </a:tcPr>
                </a:tc>
                <a:extLst>
                  <a:ext uri="{0D108BD9-81ED-4DB2-BD59-A6C34878D82A}">
                    <a16:rowId xmlns:a16="http://schemas.microsoft.com/office/drawing/2014/main" val="10006"/>
                  </a:ext>
                </a:extLst>
              </a:tr>
              <a:tr h="339948">
                <a:tc>
                  <a:txBody>
                    <a:bodyPr/>
                    <a:lstStyle/>
                    <a:p>
                      <a:pPr>
                        <a:lnSpc>
                          <a:spcPct val="130000"/>
                        </a:lnSpc>
                      </a:pPr>
                      <a:r>
                        <a:rPr lang="en-US" sz="1400">
                          <a:solidFill>
                            <a:srgbClr val="00539B"/>
                          </a:solidFill>
                          <a:latin typeface="+mj-lt"/>
                        </a:rPr>
                        <a:t>Table text</a:t>
                      </a:r>
                    </a:p>
                  </a:txBody>
                  <a:tcPr marL="121920" marR="121920" anchor="ctr">
                    <a:lnR w="6350" cap="flat" cmpd="sng" algn="ctr">
                      <a:solidFill>
                        <a:srgbClr val="00539B"/>
                      </a:solid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B w="19050" cap="flat" cmpd="sng" algn="ctr">
                      <a:solidFill>
                        <a:srgbClr val="00539B"/>
                      </a:solidFill>
                      <a:prstDash val="solid"/>
                      <a:round/>
                      <a:headEnd type="none" w="med" len="med"/>
                      <a:tailEnd type="none" w="med" len="med"/>
                    </a:lnB>
                    <a:noFill/>
                  </a:tcPr>
                </a:tc>
                <a:tc>
                  <a:txBody>
                    <a:bodyPr/>
                    <a:lstStyle/>
                    <a:p>
                      <a:pPr algn="ctr">
                        <a:lnSpc>
                          <a:spcPct val="130000"/>
                        </a:lnSpc>
                      </a:pPr>
                      <a:r>
                        <a:rPr lang="en-US" sz="1400">
                          <a:solidFill>
                            <a:srgbClr val="00539B"/>
                          </a:solidFill>
                          <a:latin typeface="+mj-lt"/>
                        </a:rPr>
                        <a:t>Table text</a:t>
                      </a:r>
                    </a:p>
                  </a:txBody>
                  <a:tcPr marL="121920" marR="121920" anchor="ctr">
                    <a:lnL w="6350" cap="flat" cmpd="sng" algn="ctr">
                      <a:noFill/>
                      <a:prstDash val="solid"/>
                      <a:round/>
                      <a:headEnd type="none" w="med" len="med"/>
                      <a:tailEnd type="none" w="med" len="med"/>
                    </a:lnL>
                    <a:lnB w="19050" cap="flat" cmpd="sng" algn="ctr">
                      <a:solidFill>
                        <a:srgbClr val="00539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8" name="Picture Placeholder 4">
            <a:extLst>
              <a:ext uri="{FF2B5EF4-FFF2-40B4-BE49-F238E27FC236}">
                <a16:creationId xmlns:a16="http://schemas.microsoft.com/office/drawing/2014/main" id="{D7ABB020-92BE-44B9-A092-B34563C4C4E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2776921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able w/Row h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Needs a Table Title here</a:t>
            </a:r>
          </a:p>
        </p:txBody>
      </p:sp>
      <p:sp>
        <p:nvSpPr>
          <p:cNvPr id="4" name="Footer Placeholder 3"/>
          <p:cNvSpPr>
            <a:spLocks noGrp="1"/>
          </p:cNvSpPr>
          <p:nvPr>
            <p:ph type="ftr" sz="quarter" idx="11"/>
          </p:nvPr>
        </p:nvSpPr>
        <p:spPr>
          <a:xfrm>
            <a:off x="426720" y="5943600"/>
            <a:ext cx="11277600" cy="914400"/>
          </a:xfrm>
        </p:spPr>
        <p:txBody>
          <a:bodyPr/>
          <a:lstStyle/>
          <a:p>
            <a:r>
              <a:rPr lang="en-US"/>
              <a:t>&lt;Add Footnotes/Citation of data source(s) here, ensure makes sense and gives context and caveats&gt;</a:t>
            </a:r>
          </a:p>
        </p:txBody>
      </p:sp>
      <p:sp>
        <p:nvSpPr>
          <p:cNvPr id="5" name="Slide Number Placeholder 4"/>
          <p:cNvSpPr>
            <a:spLocks noGrp="1"/>
          </p:cNvSpPr>
          <p:nvPr>
            <p:ph type="sldNum" sz="quarter" idx="12"/>
          </p:nvPr>
        </p:nvSpPr>
        <p:spPr/>
        <p:txBody>
          <a:bodyPr/>
          <a:lstStyle/>
          <a:p>
            <a:fld id="{48E77DF0-1315-4130-8032-8CACB4492BBE}" type="slidenum">
              <a:rPr lang="en-US" smtClean="0"/>
              <a:t>‹#›</a:t>
            </a:fld>
            <a:endParaRPr lang="en-US"/>
          </a:p>
        </p:txBody>
      </p:sp>
      <p:graphicFrame>
        <p:nvGraphicFramePr>
          <p:cNvPr id="3" name="Table 2"/>
          <p:cNvGraphicFramePr>
            <a:graphicFrameLocks noGrp="1"/>
          </p:cNvGraphicFramePr>
          <p:nvPr userDrawn="1">
            <p:extLst>
              <p:ext uri="{D42A27DB-BD31-4B8C-83A1-F6EECF244321}">
                <p14:modId xmlns:p14="http://schemas.microsoft.com/office/powerpoint/2010/main" val="2611000916"/>
              </p:ext>
            </p:extLst>
          </p:nvPr>
        </p:nvGraphicFramePr>
        <p:xfrm>
          <a:off x="426720" y="1432563"/>
          <a:ext cx="11277600" cy="3125283"/>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20000"/>
                    </a:ext>
                  </a:extLst>
                </a:gridCol>
                <a:gridCol w="2255520">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255520">
                  <a:extLst>
                    <a:ext uri="{9D8B030D-6E8A-4147-A177-3AD203B41FA5}">
                      <a16:colId xmlns:a16="http://schemas.microsoft.com/office/drawing/2014/main" val="20003"/>
                    </a:ext>
                  </a:extLst>
                </a:gridCol>
                <a:gridCol w="2255520">
                  <a:extLst>
                    <a:ext uri="{9D8B030D-6E8A-4147-A177-3AD203B41FA5}">
                      <a16:colId xmlns:a16="http://schemas.microsoft.com/office/drawing/2014/main" val="20004"/>
                    </a:ext>
                  </a:extLst>
                </a:gridCol>
              </a:tblGrid>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00539B"/>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B w="6350" cap="flat" cmpd="sng" algn="ctr">
                      <a:noFill/>
                      <a:prstDash val="solid"/>
                      <a:round/>
                      <a:headEnd type="none" w="med" len="med"/>
                      <a:tailEnd type="none" w="med" len="med"/>
                    </a:lnB>
                    <a:solidFill>
                      <a:srgbClr val="CEAB18">
                        <a:alpha val="25098"/>
                      </a:srgbClr>
                    </a:solidFill>
                  </a:tcPr>
                </a:tc>
                <a:tc>
                  <a:txBody>
                    <a:bodyPr/>
                    <a:lstStyle/>
                    <a:p>
                      <a:pPr marL="0" algn="ctr" defTabSz="685800" rtl="0" eaLnBrk="1" latinLnBrk="0" hangingPunct="1">
                        <a:lnSpc>
                          <a:spcPct val="130000"/>
                        </a:lnSpc>
                      </a:pPr>
                      <a:r>
                        <a:rPr lang="en-US" sz="1600" b="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0"/>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lnSpc>
                          <a:spcPct val="130000"/>
                        </a:lnSpc>
                      </a:pPr>
                      <a:r>
                        <a:rPr lang="en-US" sz="1600" kern="1200">
                          <a:solidFill>
                            <a:srgbClr val="00539B"/>
                          </a:solidFill>
                          <a:latin typeface="+mj-lt"/>
                          <a:ea typeface="+mn-ea"/>
                          <a:cs typeface="+mn-cs"/>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2"/>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6350" cap="flat" cmpd="sng" algn="ctr">
                      <a:noFill/>
                      <a:prstDash val="solid"/>
                      <a:round/>
                      <a:headEnd type="none" w="med" len="med"/>
                      <a:tailEnd type="none" w="med" len="med"/>
                    </a:lnT>
                    <a:lnB w="12700" cmpd="sng">
                      <a:noFill/>
                    </a:lnB>
                    <a:noFill/>
                  </a:tcPr>
                </a:tc>
                <a:extLst>
                  <a:ext uri="{0D108BD9-81ED-4DB2-BD59-A6C34878D82A}">
                    <a16:rowId xmlns:a16="http://schemas.microsoft.com/office/drawing/2014/main" val="10003"/>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solidFill>
                      <a:srgbClr val="CEAB18">
                        <a:alpha val="25098"/>
                      </a:srgbClr>
                    </a:solidFill>
                  </a:tcPr>
                </a:tc>
                <a:extLst>
                  <a:ext uri="{0D108BD9-81ED-4DB2-BD59-A6C34878D82A}">
                    <a16:rowId xmlns:a16="http://schemas.microsoft.com/office/drawing/2014/main" val="10004"/>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2700" cmpd="sng">
                      <a:noFill/>
                    </a:lnB>
                    <a:no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2700" cmpd="sng">
                      <a:noFill/>
                    </a:lnB>
                    <a:noFill/>
                  </a:tcPr>
                </a:tc>
                <a:extLst>
                  <a:ext uri="{0D108BD9-81ED-4DB2-BD59-A6C34878D82A}">
                    <a16:rowId xmlns:a16="http://schemas.microsoft.com/office/drawing/2014/main" val="10005"/>
                  </a:ext>
                </a:extLst>
              </a:tr>
              <a:tr h="446469">
                <a:tc>
                  <a:txBody>
                    <a:bodyPr/>
                    <a:lstStyle/>
                    <a:p>
                      <a:pPr algn="ctr">
                        <a:lnSpc>
                          <a:spcPct val="130000"/>
                        </a:lnSpc>
                        <a:spcBef>
                          <a:spcPts val="200"/>
                        </a:spcBef>
                        <a:spcAft>
                          <a:spcPts val="200"/>
                        </a:spcAft>
                      </a:pPr>
                      <a:r>
                        <a:rPr lang="en-US" sz="2000" b="1">
                          <a:solidFill>
                            <a:schemeClr val="bg1"/>
                          </a:solidFill>
                          <a:latin typeface="+mj-lt"/>
                        </a:rPr>
                        <a:t>Subhead</a:t>
                      </a:r>
                    </a:p>
                  </a:txBody>
                  <a:tcPr marL="121920" marR="121920" anchor="ctr">
                    <a:lnR w="6350" cap="flat" cmpd="sng" algn="ctr">
                      <a:solidFill>
                        <a:srgbClr val="00539B"/>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539B"/>
                      </a:solidFill>
                      <a:prstDash val="solid"/>
                      <a:round/>
                      <a:headEnd type="none" w="med" len="med"/>
                      <a:tailEnd type="none" w="med" len="med"/>
                    </a:lnB>
                    <a:solidFill>
                      <a:srgbClr val="00539B"/>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R w="6350" cap="flat" cmpd="sng" algn="ctr">
                      <a:solidFill>
                        <a:srgbClr val="00539B"/>
                      </a:solidFill>
                      <a:prstDash val="solid"/>
                      <a:round/>
                      <a:headEnd type="none" w="med" len="med"/>
                      <a:tailEnd type="none" w="med" len="med"/>
                    </a:lnR>
                    <a:lnT w="12700" cmpd="sng">
                      <a:noFill/>
                    </a:lnT>
                    <a:lnB w="19050" cap="flat" cmpd="sng" algn="ctr">
                      <a:solidFill>
                        <a:srgbClr val="00539B"/>
                      </a:solidFill>
                      <a:prstDash val="solid"/>
                      <a:round/>
                      <a:headEnd type="none" w="med" len="med"/>
                      <a:tailEnd type="none" w="med" len="med"/>
                    </a:lnB>
                    <a:solidFill>
                      <a:srgbClr val="CEAB18">
                        <a:alpha val="25098"/>
                      </a:srgbClr>
                    </a:solidFill>
                  </a:tcPr>
                </a:tc>
                <a:tc>
                  <a:txBody>
                    <a:bodyPr/>
                    <a:lstStyle/>
                    <a:p>
                      <a:pPr algn="ctr">
                        <a:lnSpc>
                          <a:spcPct val="130000"/>
                        </a:lnSpc>
                      </a:pPr>
                      <a:r>
                        <a:rPr lang="en-US" sz="1600">
                          <a:solidFill>
                            <a:srgbClr val="00539B"/>
                          </a:solidFill>
                          <a:latin typeface="+mj-lt"/>
                        </a:rPr>
                        <a:t>Table text</a:t>
                      </a:r>
                    </a:p>
                  </a:txBody>
                  <a:tcPr marL="121920" marR="121920" anchor="ctr">
                    <a:lnL w="6350" cap="flat" cmpd="sng" algn="ctr">
                      <a:solidFill>
                        <a:srgbClr val="00539B"/>
                      </a:solidFill>
                      <a:prstDash val="solid"/>
                      <a:round/>
                      <a:headEnd type="none" w="med" len="med"/>
                      <a:tailEnd type="none" w="med" len="med"/>
                    </a:lnL>
                    <a:lnT w="12700" cmpd="sng">
                      <a:noFill/>
                    </a:lnT>
                    <a:lnB w="19050" cap="flat" cmpd="sng" algn="ctr">
                      <a:solidFill>
                        <a:srgbClr val="00539B"/>
                      </a:solidFill>
                      <a:prstDash val="solid"/>
                      <a:round/>
                      <a:headEnd type="none" w="med" len="med"/>
                      <a:tailEnd type="none" w="med" len="med"/>
                    </a:lnB>
                    <a:solidFill>
                      <a:srgbClr val="CEAB18">
                        <a:alpha val="25098"/>
                      </a:srgbClr>
                    </a:solidFill>
                  </a:tcPr>
                </a:tc>
                <a:extLst>
                  <a:ext uri="{0D108BD9-81ED-4DB2-BD59-A6C34878D82A}">
                    <a16:rowId xmlns:a16="http://schemas.microsoft.com/office/drawing/2014/main" val="10006"/>
                  </a:ext>
                </a:extLst>
              </a:tr>
            </a:tbl>
          </a:graphicData>
        </a:graphic>
      </p:graphicFrame>
      <p:sp>
        <p:nvSpPr>
          <p:cNvPr id="6" name="Rectangle 2"/>
          <p:cNvSpPr>
            <a:spLocks noChangeArrowheads="1"/>
          </p:cNvSpPr>
          <p:nvPr userDrawn="1"/>
        </p:nvSpPr>
        <p:spPr bwMode="auto">
          <a:xfrm>
            <a:off x="3529875" y="271271"/>
            <a:ext cx="184682" cy="646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3599"/>
          </a:p>
        </p:txBody>
      </p:sp>
      <p:pic>
        <p:nvPicPr>
          <p:cNvPr id="9" name="Picture Placeholder 4">
            <a:extLst>
              <a:ext uri="{FF2B5EF4-FFF2-40B4-BE49-F238E27FC236}">
                <a16:creationId xmlns:a16="http://schemas.microsoft.com/office/drawing/2014/main" id="{5D06D079-EF39-4613-B6C9-B82070F91F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228" r="1228"/>
          <a:stretch/>
        </p:blipFill>
        <p:spPr>
          <a:xfrm>
            <a:off x="6797615" y="5924254"/>
            <a:ext cx="4907128" cy="613391"/>
          </a:xfrm>
          <a:prstGeom prst="rect">
            <a:avLst/>
          </a:prstGeom>
        </p:spPr>
      </p:pic>
    </p:spTree>
    <p:extLst>
      <p:ext uri="{BB962C8B-B14F-4D97-AF65-F5344CB8AC3E}">
        <p14:creationId xmlns:p14="http://schemas.microsoft.com/office/powerpoint/2010/main" val="3940816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ar referen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E77DF0-1315-4130-8032-8CACB4492BBE}"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11826"/>
            <a:ext cx="12192000" cy="1434353"/>
          </a:xfrm>
          <a:prstGeom prst="rect">
            <a:avLst/>
          </a:prstGeom>
        </p:spPr>
      </p:pic>
      <p:sp>
        <p:nvSpPr>
          <p:cNvPr id="7" name="Text Placeholder 6"/>
          <p:cNvSpPr>
            <a:spLocks noGrp="1"/>
          </p:cNvSpPr>
          <p:nvPr>
            <p:ph type="body" sz="quarter" idx="13" hasCustomPrompt="1"/>
          </p:nvPr>
        </p:nvSpPr>
        <p:spPr>
          <a:xfrm>
            <a:off x="1126069" y="522517"/>
            <a:ext cx="10102851" cy="1976211"/>
          </a:xfrm>
        </p:spPr>
        <p:txBody>
          <a:bodyPr/>
          <a:lstStyle>
            <a:lvl1pPr>
              <a:defRPr baseline="0"/>
            </a:lvl1pPr>
          </a:lstStyle>
          <a:p>
            <a:pPr lvl="0"/>
            <a:r>
              <a:rPr lang="en-US"/>
              <a:t>This slide is here for referencing the colors to use from the color bar if you are making a chart or graph. Do the chart or graph in other software and only insert clear image of final in image slide to render it static, i.e., unable to change.</a:t>
            </a:r>
          </a:p>
        </p:txBody>
      </p:sp>
    </p:spTree>
    <p:extLst>
      <p:ext uri="{BB962C8B-B14F-4D97-AF65-F5344CB8AC3E}">
        <p14:creationId xmlns:p14="http://schemas.microsoft.com/office/powerpoint/2010/main" val="2045349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nal Slide-a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Thank You! Connect with Us…</a:t>
            </a:r>
          </a:p>
        </p:txBody>
      </p:sp>
      <p:sp>
        <p:nvSpPr>
          <p:cNvPr id="3" name="Content Placeholder 2"/>
          <p:cNvSpPr>
            <a:spLocks noGrp="1"/>
          </p:cNvSpPr>
          <p:nvPr>
            <p:ph idx="1" hasCustomPrompt="1"/>
          </p:nvPr>
        </p:nvSpPr>
        <p:spPr>
          <a:xfrm>
            <a:off x="426721" y="1371464"/>
            <a:ext cx="5518332" cy="1271044"/>
          </a:xfrm>
        </p:spPr>
        <p:txBody>
          <a:bodyPr>
            <a:noAutofit/>
          </a:bodyPr>
          <a:lstStyle>
            <a:lvl1pPr>
              <a:lnSpc>
                <a:spcPct val="100000"/>
              </a:lnSpc>
              <a:spcBef>
                <a:spcPts val="0"/>
              </a:spcBef>
              <a:defRPr sz="2000" b="0" baseline="0"/>
            </a:lvl1pPr>
          </a:lstStyle>
          <a:p>
            <a:pPr lvl="0"/>
            <a:r>
              <a:rPr lang="en-US"/>
              <a:t>Presenter, credentials</a:t>
            </a:r>
          </a:p>
          <a:p>
            <a:pPr lvl="0"/>
            <a:r>
              <a:rPr lang="en-US"/>
              <a:t>Job Title, Company</a:t>
            </a:r>
          </a:p>
          <a:p>
            <a:pPr lvl="0"/>
            <a:r>
              <a:rPr lang="en-US"/>
              <a:t>email address</a:t>
            </a:r>
          </a:p>
          <a:p>
            <a:pPr lvl="0"/>
            <a:r>
              <a:rPr lang="en-US"/>
              <a:t>Phone number</a:t>
            </a:r>
          </a:p>
        </p:txBody>
      </p:sp>
      <p:sp>
        <p:nvSpPr>
          <p:cNvPr id="6" name="Slide Number Placeholder 5"/>
          <p:cNvSpPr>
            <a:spLocks noGrp="1"/>
          </p:cNvSpPr>
          <p:nvPr>
            <p:ph type="sldNum" sz="quarter" idx="12"/>
          </p:nvPr>
        </p:nvSpPr>
        <p:spPr/>
        <p:txBody>
          <a:bodyPr/>
          <a:lstStyle/>
          <a:p>
            <a:fld id="{48E77DF0-1315-4130-8032-8CACB4492BBE}" type="slidenum">
              <a:rPr lang="en-US" smtClean="0"/>
              <a:t>‹#›</a:t>
            </a:fld>
            <a:endParaRPr lang="en-US"/>
          </a:p>
        </p:txBody>
      </p:sp>
      <p:sp>
        <p:nvSpPr>
          <p:cNvPr id="9" name="Text Placeholder 8"/>
          <p:cNvSpPr>
            <a:spLocks noGrp="1"/>
          </p:cNvSpPr>
          <p:nvPr>
            <p:ph type="body" sz="quarter" idx="13" hasCustomPrompt="1"/>
          </p:nvPr>
        </p:nvSpPr>
        <p:spPr>
          <a:xfrm>
            <a:off x="426720" y="5947550"/>
            <a:ext cx="11277600" cy="739775"/>
          </a:xfrm>
        </p:spPr>
        <p:txBody>
          <a:bodyPr>
            <a:noAutofit/>
          </a:bodyPr>
          <a:lstStyle>
            <a:lvl1pPr>
              <a:defRPr sz="1000" baseline="0"/>
            </a:lvl1pPr>
            <a:lvl2pPr>
              <a:defRPr sz="1000"/>
            </a:lvl2pPr>
            <a:lvl3pPr>
              <a:defRPr sz="1000"/>
            </a:lvl3pPr>
            <a:lvl4pPr>
              <a:defRPr sz="1000"/>
            </a:lvl4pPr>
            <a:lvl5pPr>
              <a:defRPr sz="1000"/>
            </a:lvl5pPr>
          </a:lstStyle>
          <a:p>
            <a:pPr lvl="0"/>
            <a:r>
              <a:rPr lang="en-US"/>
              <a:t>This presentation and related material were prepared by &lt;company name&gt; under a contract with the &lt;contractor name (contractor short name)&gt;. Contents do not necessarily reflect &lt;contractor short name&gt; policy. &lt;Publication #&gt; </a:t>
            </a:r>
          </a:p>
        </p:txBody>
      </p:sp>
      <p:sp>
        <p:nvSpPr>
          <p:cNvPr id="13" name="Content Placeholder 2"/>
          <p:cNvSpPr>
            <a:spLocks noGrp="1"/>
          </p:cNvSpPr>
          <p:nvPr>
            <p:ph idx="15" hasCustomPrompt="1"/>
          </p:nvPr>
        </p:nvSpPr>
        <p:spPr>
          <a:xfrm>
            <a:off x="6270171" y="1371464"/>
            <a:ext cx="5434148" cy="1271044"/>
          </a:xfrm>
        </p:spPr>
        <p:txBody>
          <a:bodyPr>
            <a:noAutofit/>
          </a:bodyPr>
          <a:lstStyle>
            <a:lvl1pPr>
              <a:lnSpc>
                <a:spcPct val="100000"/>
              </a:lnSpc>
              <a:spcBef>
                <a:spcPts val="0"/>
              </a:spcBef>
              <a:defRPr sz="2000" b="0" baseline="0"/>
            </a:lvl1pPr>
          </a:lstStyle>
          <a:p>
            <a:pPr lvl="0"/>
            <a:r>
              <a:rPr lang="en-US"/>
              <a:t>Presenter, credentials</a:t>
            </a:r>
          </a:p>
          <a:p>
            <a:pPr lvl="0"/>
            <a:r>
              <a:rPr lang="en-US"/>
              <a:t>Job Title, Company</a:t>
            </a:r>
          </a:p>
          <a:p>
            <a:pPr lvl="0"/>
            <a:r>
              <a:rPr lang="en-US"/>
              <a:t>email address</a:t>
            </a:r>
          </a:p>
          <a:p>
            <a:pPr lvl="0"/>
            <a:r>
              <a:rPr lang="en-US"/>
              <a:t>Phone number</a:t>
            </a:r>
          </a:p>
        </p:txBody>
      </p:sp>
      <p:sp>
        <p:nvSpPr>
          <p:cNvPr id="15" name="Text Placeholder 14"/>
          <p:cNvSpPr>
            <a:spLocks noGrp="1"/>
          </p:cNvSpPr>
          <p:nvPr>
            <p:ph type="body" sz="quarter" idx="16" hasCustomPrompt="1"/>
          </p:nvPr>
        </p:nvSpPr>
        <p:spPr>
          <a:xfrm>
            <a:off x="427564" y="2838716"/>
            <a:ext cx="2438400" cy="1005840"/>
          </a:xfrm>
        </p:spPr>
        <p:txBody>
          <a:bodyPr>
            <a:noAutofit/>
          </a:bodyPr>
          <a:lstStyle>
            <a:lvl1pPr>
              <a:defRPr/>
            </a:lvl1pPr>
            <a:lvl5pPr marL="0" indent="0">
              <a:lnSpc>
                <a:spcPct val="100000"/>
              </a:lnSpc>
              <a:spcBef>
                <a:spcPts val="300"/>
              </a:spcBef>
              <a:buNone/>
              <a:defRPr sz="1400" u="sng" baseline="0">
                <a:solidFill>
                  <a:srgbClr val="00539B"/>
                </a:solidFill>
              </a:defRPr>
            </a:lvl5pPr>
          </a:lstStyle>
          <a:p>
            <a:pPr lvl="0"/>
            <a:r>
              <a:rPr lang="en-US"/>
              <a:t>Facebook</a:t>
            </a:r>
          </a:p>
          <a:p>
            <a:pPr lvl="4"/>
            <a:r>
              <a:rPr lang="en-US"/>
              <a:t>https://www.facebook.com/atomalliance</a:t>
            </a:r>
          </a:p>
        </p:txBody>
      </p:sp>
      <p:sp>
        <p:nvSpPr>
          <p:cNvPr id="16" name="Text Placeholder 14"/>
          <p:cNvSpPr>
            <a:spLocks noGrp="1"/>
          </p:cNvSpPr>
          <p:nvPr>
            <p:ph type="body" sz="quarter" idx="17" hasCustomPrompt="1"/>
          </p:nvPr>
        </p:nvSpPr>
        <p:spPr>
          <a:xfrm>
            <a:off x="3414864" y="2834771"/>
            <a:ext cx="2194560" cy="1005840"/>
          </a:xfrm>
        </p:spPr>
        <p:txBody>
          <a:bodyPr>
            <a:noAutofit/>
          </a:bodyPr>
          <a:lstStyle>
            <a:lvl1pPr>
              <a:defRPr/>
            </a:lvl1pPr>
            <a:lvl5pPr marL="0" indent="0">
              <a:lnSpc>
                <a:spcPct val="100000"/>
              </a:lnSpc>
              <a:spcBef>
                <a:spcPts val="300"/>
              </a:spcBef>
              <a:buNone/>
              <a:defRPr sz="1400" u="sng" baseline="0">
                <a:solidFill>
                  <a:srgbClr val="00539B"/>
                </a:solidFill>
              </a:defRPr>
            </a:lvl5pPr>
          </a:lstStyle>
          <a:p>
            <a:pPr lvl="0"/>
            <a:r>
              <a:rPr lang="en-US"/>
              <a:t>Twitter</a:t>
            </a:r>
          </a:p>
          <a:p>
            <a:pPr lvl="4"/>
            <a:r>
              <a:rPr lang="en-US"/>
              <a:t>https://www.twitter.</a:t>
            </a:r>
            <a:br>
              <a:rPr lang="en-US"/>
            </a:br>
            <a:r>
              <a:rPr lang="en-US"/>
              <a:t>com/</a:t>
            </a:r>
            <a:r>
              <a:rPr lang="en-US" err="1"/>
              <a:t>atom_alliance</a:t>
            </a:r>
            <a:endParaRPr lang="en-US"/>
          </a:p>
        </p:txBody>
      </p:sp>
      <p:sp>
        <p:nvSpPr>
          <p:cNvPr id="17" name="Text Placeholder 14"/>
          <p:cNvSpPr>
            <a:spLocks noGrp="1"/>
          </p:cNvSpPr>
          <p:nvPr>
            <p:ph type="body" sz="quarter" idx="18" hasCustomPrompt="1"/>
          </p:nvPr>
        </p:nvSpPr>
        <p:spPr>
          <a:xfrm>
            <a:off x="6275561" y="2816674"/>
            <a:ext cx="2682240" cy="1005840"/>
          </a:xfrm>
        </p:spPr>
        <p:txBody>
          <a:bodyPr>
            <a:noAutofit/>
          </a:bodyPr>
          <a:lstStyle>
            <a:lvl1pPr>
              <a:defRPr/>
            </a:lvl1pPr>
            <a:lvl5pPr marL="0" indent="0">
              <a:lnSpc>
                <a:spcPct val="100000"/>
              </a:lnSpc>
              <a:spcBef>
                <a:spcPts val="300"/>
              </a:spcBef>
              <a:buNone/>
              <a:defRPr sz="1400" u="sng" spc="-10" baseline="0">
                <a:solidFill>
                  <a:srgbClr val="00539B"/>
                </a:solidFill>
              </a:defRPr>
            </a:lvl5pPr>
          </a:lstStyle>
          <a:p>
            <a:pPr lvl="0"/>
            <a:r>
              <a:rPr lang="en-US"/>
              <a:t>LinkedIn</a:t>
            </a:r>
          </a:p>
          <a:p>
            <a:pPr lvl="4"/>
            <a:r>
              <a:rPr lang="en-US"/>
              <a:t>https://www.linkedin.com/company/atom-alliance</a:t>
            </a:r>
          </a:p>
        </p:txBody>
      </p:sp>
      <p:sp>
        <p:nvSpPr>
          <p:cNvPr id="18" name="Text Placeholder 14"/>
          <p:cNvSpPr>
            <a:spLocks noGrp="1"/>
          </p:cNvSpPr>
          <p:nvPr>
            <p:ph type="body" sz="quarter" idx="19" hasCustomPrompt="1"/>
          </p:nvPr>
        </p:nvSpPr>
        <p:spPr>
          <a:xfrm>
            <a:off x="9448799" y="2838716"/>
            <a:ext cx="2316480" cy="1005840"/>
          </a:xfrm>
        </p:spPr>
        <p:txBody>
          <a:bodyPr>
            <a:noAutofit/>
          </a:bodyPr>
          <a:lstStyle>
            <a:lvl1pPr>
              <a:defRPr/>
            </a:lvl1pPr>
            <a:lvl5pPr marL="0" indent="0">
              <a:lnSpc>
                <a:spcPct val="100000"/>
              </a:lnSpc>
              <a:spcBef>
                <a:spcPts val="300"/>
              </a:spcBef>
              <a:buNone/>
              <a:defRPr sz="1400" u="sng" baseline="0">
                <a:solidFill>
                  <a:srgbClr val="00539B"/>
                </a:solidFill>
              </a:defRPr>
            </a:lvl5pPr>
          </a:lstStyle>
          <a:p>
            <a:pPr lvl="0"/>
            <a:r>
              <a:rPr lang="en-US"/>
              <a:t>Pinterest</a:t>
            </a:r>
          </a:p>
          <a:p>
            <a:pPr lvl="4"/>
            <a:r>
              <a:rPr lang="en-US"/>
              <a:t>https://www.pinterest.com/atomalliance/</a:t>
            </a:r>
          </a:p>
        </p:txBody>
      </p:sp>
      <p:sp>
        <p:nvSpPr>
          <p:cNvPr id="20" name="Picture Placeholder 19"/>
          <p:cNvSpPr>
            <a:spLocks noGrp="1"/>
          </p:cNvSpPr>
          <p:nvPr>
            <p:ph type="pic" sz="quarter" idx="20"/>
          </p:nvPr>
        </p:nvSpPr>
        <p:spPr>
          <a:xfrm>
            <a:off x="427565" y="3901482"/>
            <a:ext cx="2279904" cy="1793875"/>
          </a:xfrm>
        </p:spPr>
        <p:txBody>
          <a:bodyPr/>
          <a:lstStyle/>
          <a:p>
            <a:r>
              <a:rPr lang="en-US"/>
              <a:t>Drag picture to placeholder or click icon to add</a:t>
            </a:r>
          </a:p>
        </p:txBody>
      </p:sp>
      <p:sp>
        <p:nvSpPr>
          <p:cNvPr id="21" name="Picture Placeholder 19"/>
          <p:cNvSpPr>
            <a:spLocks noGrp="1"/>
          </p:cNvSpPr>
          <p:nvPr>
            <p:ph type="pic" sz="quarter" idx="21"/>
          </p:nvPr>
        </p:nvSpPr>
        <p:spPr>
          <a:xfrm>
            <a:off x="3414864" y="3909648"/>
            <a:ext cx="2279904" cy="1793875"/>
          </a:xfrm>
        </p:spPr>
        <p:txBody>
          <a:bodyPr/>
          <a:lstStyle/>
          <a:p>
            <a:r>
              <a:rPr lang="en-US"/>
              <a:t>Drag picture to placeholder or click icon to add</a:t>
            </a:r>
          </a:p>
        </p:txBody>
      </p:sp>
      <p:sp>
        <p:nvSpPr>
          <p:cNvPr id="22" name="Picture Placeholder 19"/>
          <p:cNvSpPr>
            <a:spLocks noGrp="1"/>
          </p:cNvSpPr>
          <p:nvPr>
            <p:ph type="pic" sz="quarter" idx="22"/>
          </p:nvPr>
        </p:nvSpPr>
        <p:spPr>
          <a:xfrm>
            <a:off x="6431832" y="3900804"/>
            <a:ext cx="2279904" cy="1793875"/>
          </a:xfrm>
        </p:spPr>
        <p:txBody>
          <a:bodyPr/>
          <a:lstStyle/>
          <a:p>
            <a:r>
              <a:rPr lang="en-US"/>
              <a:t>Drag picture to placeholder or click icon to add</a:t>
            </a:r>
          </a:p>
        </p:txBody>
      </p:sp>
      <p:sp>
        <p:nvSpPr>
          <p:cNvPr id="23" name="Picture Placeholder 19"/>
          <p:cNvSpPr>
            <a:spLocks noGrp="1"/>
          </p:cNvSpPr>
          <p:nvPr>
            <p:ph type="pic" sz="quarter" idx="23"/>
          </p:nvPr>
        </p:nvSpPr>
        <p:spPr>
          <a:xfrm>
            <a:off x="9424415" y="3909648"/>
            <a:ext cx="2279904" cy="1793875"/>
          </a:xfrm>
        </p:spPr>
        <p:txBody>
          <a:bodyPr/>
          <a:lstStyle/>
          <a:p>
            <a:r>
              <a:rPr lang="en-US"/>
              <a:t>Drag picture to placeholder or click icon to add</a:t>
            </a:r>
          </a:p>
        </p:txBody>
      </p:sp>
    </p:spTree>
    <p:extLst>
      <p:ext uri="{BB962C8B-B14F-4D97-AF65-F5344CB8AC3E}">
        <p14:creationId xmlns:p14="http://schemas.microsoft.com/office/powerpoint/2010/main" val="33198115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al Slide-Q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Thank You! Connect with Us…</a:t>
            </a:r>
          </a:p>
        </p:txBody>
      </p:sp>
      <p:sp>
        <p:nvSpPr>
          <p:cNvPr id="3" name="Content Placeholder 2"/>
          <p:cNvSpPr>
            <a:spLocks noGrp="1"/>
          </p:cNvSpPr>
          <p:nvPr>
            <p:ph idx="1" hasCustomPrompt="1"/>
          </p:nvPr>
        </p:nvSpPr>
        <p:spPr>
          <a:xfrm>
            <a:off x="6217920" y="1371600"/>
            <a:ext cx="5486400" cy="1271044"/>
          </a:xfrm>
        </p:spPr>
        <p:txBody>
          <a:bodyPr>
            <a:noAutofit/>
          </a:bodyPr>
          <a:lstStyle>
            <a:lvl1pPr>
              <a:lnSpc>
                <a:spcPct val="100000"/>
              </a:lnSpc>
              <a:spcBef>
                <a:spcPts val="0"/>
              </a:spcBef>
              <a:defRPr sz="2000" b="0" baseline="0"/>
            </a:lvl1pPr>
          </a:lstStyle>
          <a:p>
            <a:pPr lvl="0"/>
            <a:r>
              <a:rPr lang="en-US"/>
              <a:t>Presenter, credentials</a:t>
            </a:r>
          </a:p>
          <a:p>
            <a:pPr lvl="0"/>
            <a:r>
              <a:rPr lang="en-US"/>
              <a:t>Job Title, Company</a:t>
            </a:r>
          </a:p>
          <a:p>
            <a:pPr lvl="0"/>
            <a:r>
              <a:rPr lang="en-US"/>
              <a:t>email address</a:t>
            </a:r>
          </a:p>
          <a:p>
            <a:pPr lvl="0"/>
            <a:r>
              <a:rPr lang="en-US"/>
              <a:t>Phone number</a:t>
            </a:r>
          </a:p>
        </p:txBody>
      </p:sp>
      <p:sp>
        <p:nvSpPr>
          <p:cNvPr id="6" name="Slide Number Placeholder 5"/>
          <p:cNvSpPr>
            <a:spLocks noGrp="1"/>
          </p:cNvSpPr>
          <p:nvPr>
            <p:ph type="sldNum" sz="quarter" idx="12"/>
          </p:nvPr>
        </p:nvSpPr>
        <p:spPr/>
        <p:txBody>
          <a:bodyPr/>
          <a:lstStyle/>
          <a:p>
            <a:fld id="{48E77DF0-1315-4130-8032-8CACB4492BBE}" type="slidenum">
              <a:rPr lang="en-US" smtClean="0"/>
              <a:t>‹#›</a:t>
            </a:fld>
            <a:endParaRPr lang="en-US"/>
          </a:p>
        </p:txBody>
      </p:sp>
      <p:sp>
        <p:nvSpPr>
          <p:cNvPr id="9" name="Text Placeholder 8"/>
          <p:cNvSpPr>
            <a:spLocks noGrp="1"/>
          </p:cNvSpPr>
          <p:nvPr>
            <p:ph type="body" sz="quarter" idx="13" hasCustomPrompt="1"/>
          </p:nvPr>
        </p:nvSpPr>
        <p:spPr>
          <a:xfrm>
            <a:off x="426720" y="5947550"/>
            <a:ext cx="11277600" cy="739775"/>
          </a:xfrm>
        </p:spPr>
        <p:txBody>
          <a:bodyPr>
            <a:noAutofit/>
          </a:bodyPr>
          <a:lstStyle>
            <a:lvl1pPr>
              <a:defRPr sz="1000"/>
            </a:lvl1pPr>
            <a:lvl2pPr>
              <a:defRPr sz="1000"/>
            </a:lvl2pPr>
            <a:lvl3pPr>
              <a:defRPr sz="1000"/>
            </a:lvl3pPr>
            <a:lvl4pPr>
              <a:defRPr sz="1000"/>
            </a:lvl4pPr>
            <a:lvl5pPr>
              <a:defRPr sz="1000"/>
            </a:lvl5pPr>
          </a:lstStyle>
          <a:p>
            <a:pPr lvl="0"/>
            <a:r>
              <a:rPr lang="en-US"/>
              <a:t>This presentation and related material were prepared by &lt;company name&gt; under a contract with the &lt;contractor name (contractor short name)&gt;. Contents do not necessarily reflect &lt;contractor short name&gt; policy. &lt;Publication #&gt; </a:t>
            </a:r>
          </a:p>
        </p:txBody>
      </p:sp>
      <p:sp>
        <p:nvSpPr>
          <p:cNvPr id="13" name="Content Placeholder 2"/>
          <p:cNvSpPr>
            <a:spLocks noGrp="1"/>
          </p:cNvSpPr>
          <p:nvPr>
            <p:ph idx="15" hasCustomPrompt="1"/>
          </p:nvPr>
        </p:nvSpPr>
        <p:spPr>
          <a:xfrm>
            <a:off x="6217920" y="2987513"/>
            <a:ext cx="5486400" cy="1271044"/>
          </a:xfrm>
        </p:spPr>
        <p:txBody>
          <a:bodyPr>
            <a:noAutofit/>
          </a:bodyPr>
          <a:lstStyle>
            <a:lvl1pPr>
              <a:lnSpc>
                <a:spcPct val="100000"/>
              </a:lnSpc>
              <a:spcBef>
                <a:spcPts val="0"/>
              </a:spcBef>
              <a:defRPr sz="2000" b="0" baseline="0"/>
            </a:lvl1pPr>
          </a:lstStyle>
          <a:p>
            <a:pPr lvl="0"/>
            <a:r>
              <a:rPr lang="en-US"/>
              <a:t>Presenter, credentials</a:t>
            </a:r>
          </a:p>
          <a:p>
            <a:pPr lvl="0"/>
            <a:r>
              <a:rPr lang="en-US"/>
              <a:t>Job Title, Company</a:t>
            </a:r>
          </a:p>
          <a:p>
            <a:pPr lvl="0"/>
            <a:r>
              <a:rPr lang="en-US"/>
              <a:t>email address</a:t>
            </a:r>
          </a:p>
          <a:p>
            <a:pPr lvl="0"/>
            <a:r>
              <a:rPr lang="en-US"/>
              <a:t>Phone number</a:t>
            </a:r>
          </a:p>
        </p:txBody>
      </p:sp>
      <p:sp>
        <p:nvSpPr>
          <p:cNvPr id="15" name="Text Placeholder 14"/>
          <p:cNvSpPr>
            <a:spLocks noGrp="1"/>
          </p:cNvSpPr>
          <p:nvPr>
            <p:ph type="body" sz="quarter" idx="16" hasCustomPrompt="1"/>
          </p:nvPr>
        </p:nvSpPr>
        <p:spPr>
          <a:xfrm>
            <a:off x="426720" y="1375545"/>
            <a:ext cx="2438400" cy="1005840"/>
          </a:xfrm>
        </p:spPr>
        <p:txBody>
          <a:bodyPr>
            <a:noAutofit/>
          </a:bodyPr>
          <a:lstStyle>
            <a:lvl1pPr>
              <a:defRPr sz="2400"/>
            </a:lvl1pPr>
            <a:lvl5pPr marL="0" indent="0">
              <a:lnSpc>
                <a:spcPct val="100000"/>
              </a:lnSpc>
              <a:spcBef>
                <a:spcPts val="300"/>
              </a:spcBef>
              <a:buNone/>
              <a:defRPr sz="1400" u="sng" baseline="0">
                <a:solidFill>
                  <a:srgbClr val="00539B"/>
                </a:solidFill>
              </a:defRPr>
            </a:lvl5pPr>
          </a:lstStyle>
          <a:p>
            <a:pPr lvl="0"/>
            <a:r>
              <a:rPr lang="en-US"/>
              <a:t>Facebook</a:t>
            </a:r>
          </a:p>
          <a:p>
            <a:pPr lvl="4"/>
            <a:r>
              <a:rPr lang="en-US">
                <a:hlinkClick r:id="rId2" tooltip="Click to find Qsource on Facebook, then Like us to stay connected."/>
              </a:rPr>
              <a:t>https://www.facebook.com/QsourceLiveWell</a:t>
            </a:r>
            <a:endParaRPr lang="en-US"/>
          </a:p>
        </p:txBody>
      </p:sp>
      <p:sp>
        <p:nvSpPr>
          <p:cNvPr id="16" name="Text Placeholder 14"/>
          <p:cNvSpPr>
            <a:spLocks noGrp="1"/>
          </p:cNvSpPr>
          <p:nvPr>
            <p:ph type="body" sz="quarter" idx="17" hasCustomPrompt="1"/>
          </p:nvPr>
        </p:nvSpPr>
        <p:spPr>
          <a:xfrm>
            <a:off x="3414020" y="1371600"/>
            <a:ext cx="2194560" cy="1005840"/>
          </a:xfrm>
        </p:spPr>
        <p:txBody>
          <a:bodyPr>
            <a:noAutofit/>
          </a:bodyPr>
          <a:lstStyle>
            <a:lvl1pPr>
              <a:defRPr/>
            </a:lvl1pPr>
            <a:lvl5pPr marL="0" marR="0" indent="0" algn="l" defTabSz="685629" rtl="0" eaLnBrk="1" fontAlgn="auto" latinLnBrk="0" hangingPunct="1">
              <a:lnSpc>
                <a:spcPct val="100000"/>
              </a:lnSpc>
              <a:spcBef>
                <a:spcPts val="300"/>
              </a:spcBef>
              <a:spcAft>
                <a:spcPts val="0"/>
              </a:spcAft>
              <a:buClrTx/>
              <a:buSzTx/>
              <a:buFont typeface="Arial" panose="020B0604020202020204" pitchFamily="34" charset="0"/>
              <a:buNone/>
              <a:tabLst/>
              <a:defRPr sz="1400" u="sng" baseline="0">
                <a:solidFill>
                  <a:srgbClr val="00539B"/>
                </a:solidFill>
              </a:defRPr>
            </a:lvl5pPr>
          </a:lstStyle>
          <a:p>
            <a:pPr lvl="0"/>
            <a:r>
              <a:rPr lang="en-US"/>
              <a:t>Twitter</a:t>
            </a:r>
          </a:p>
          <a:p>
            <a:pPr marL="0" marR="0" lvl="4" indent="0" algn="l" defTabSz="685629"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a:hlinkClick r:id="rId3" tooltip="Click to find Qsource on Twitter and follow us to stay connected."/>
              </a:rPr>
              <a:t>https://twitter.com/Qsource</a:t>
            </a:r>
            <a:endParaRPr lang="en-US"/>
          </a:p>
        </p:txBody>
      </p:sp>
      <p:sp>
        <p:nvSpPr>
          <p:cNvPr id="20" name="Picture Placeholder 19"/>
          <p:cNvSpPr>
            <a:spLocks noGrp="1"/>
          </p:cNvSpPr>
          <p:nvPr>
            <p:ph type="pic" sz="quarter" idx="20"/>
          </p:nvPr>
        </p:nvSpPr>
        <p:spPr>
          <a:xfrm>
            <a:off x="505968" y="2464751"/>
            <a:ext cx="2279904" cy="1793875"/>
          </a:xfrm>
        </p:spPr>
        <p:txBody>
          <a:bodyPr/>
          <a:lstStyle/>
          <a:p>
            <a:r>
              <a:rPr lang="en-US"/>
              <a:t>Drag picture to placeholder or click icon to add</a:t>
            </a:r>
          </a:p>
        </p:txBody>
      </p:sp>
      <p:sp>
        <p:nvSpPr>
          <p:cNvPr id="21" name="Picture Placeholder 19"/>
          <p:cNvSpPr>
            <a:spLocks noGrp="1"/>
          </p:cNvSpPr>
          <p:nvPr>
            <p:ph type="pic" sz="quarter" idx="21"/>
          </p:nvPr>
        </p:nvSpPr>
        <p:spPr>
          <a:xfrm>
            <a:off x="3375023" y="2464751"/>
            <a:ext cx="2279904" cy="1793875"/>
          </a:xfrm>
        </p:spPr>
        <p:txBody>
          <a:bodyPr/>
          <a:lstStyle/>
          <a:p>
            <a:r>
              <a:rPr lang="en-US"/>
              <a:t>Drag picture to placeholder or click icon to add</a:t>
            </a:r>
          </a:p>
        </p:txBody>
      </p:sp>
    </p:spTree>
    <p:extLst>
      <p:ext uri="{BB962C8B-B14F-4D97-AF65-F5344CB8AC3E}">
        <p14:creationId xmlns:p14="http://schemas.microsoft.com/office/powerpoint/2010/main" val="3785704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p:nvPr/>
        </p:nvSpPr>
        <p:spPr>
          <a:xfrm>
            <a:off x="415601" y="593367"/>
            <a:ext cx="11360800" cy="943200"/>
          </a:xfrm>
          <a:prstGeom prst="rect">
            <a:avLst/>
          </a:prstGeom>
          <a:noFill/>
          <a:ln>
            <a:noFill/>
          </a:ln>
        </p:spPr>
        <p:txBody>
          <a:bodyPr spcFirstLastPara="1" wrap="square" lIns="121869" tIns="121869" rIns="121869" bIns="121869" anchor="ctr" anchorCtr="0">
            <a:noAutofit/>
          </a:bodyPr>
          <a:lstStyle/>
          <a:p>
            <a:pPr marL="0" lvl="0" indent="0" algn="l" rtl="0">
              <a:spcBef>
                <a:spcPts val="0"/>
              </a:spcBef>
              <a:spcAft>
                <a:spcPts val="0"/>
              </a:spcAft>
              <a:buSzPts val="990"/>
              <a:buNone/>
            </a:pPr>
            <a:r>
              <a:rPr lang="en" sz="4426" b="1">
                <a:latin typeface="Helvetica Neue"/>
                <a:ea typeface="Helvetica Neue"/>
                <a:cs typeface="Helvetica Neue"/>
                <a:sym typeface="Helvetica Neue"/>
              </a:rPr>
              <a:t>Polling: </a:t>
            </a:r>
            <a:r>
              <a:rPr lang="en" sz="4426" b="1">
                <a:solidFill>
                  <a:srgbClr val="0069FF"/>
                </a:solidFill>
                <a:latin typeface="Helvetica Neue"/>
                <a:ea typeface="Helvetica Neue"/>
                <a:cs typeface="Helvetica Neue"/>
                <a:sym typeface="Helvetica Neue"/>
              </a:rPr>
              <a:t>Question 1</a:t>
            </a:r>
            <a:endParaRPr sz="4426" b="1">
              <a:solidFill>
                <a:srgbClr val="0069FF"/>
              </a:solidFill>
              <a:latin typeface="Helvetica Neue"/>
              <a:ea typeface="Helvetica Neue"/>
              <a:cs typeface="Helvetica Neue"/>
              <a:sym typeface="Helvetica Neue"/>
            </a:endParaRPr>
          </a:p>
        </p:txBody>
      </p:sp>
      <p:sp>
        <p:nvSpPr>
          <p:cNvPr id="16" name="Google Shape;16;p3"/>
          <p:cNvSpPr txBox="1">
            <a:spLocks noGrp="1"/>
          </p:cNvSpPr>
          <p:nvPr>
            <p:ph type="body" idx="1"/>
          </p:nvPr>
        </p:nvSpPr>
        <p:spPr>
          <a:xfrm>
            <a:off x="628667" y="1861467"/>
            <a:ext cx="7013200" cy="3584000"/>
          </a:xfrm>
          <a:prstGeom prst="rect">
            <a:avLst/>
          </a:prstGeom>
        </p:spPr>
        <p:txBody>
          <a:bodyPr spcFirstLastPara="1" wrap="square" lIns="91425" tIns="91425" rIns="91425" bIns="91425" anchor="t" anchorCtr="0">
            <a:normAutofit/>
          </a:bodyPr>
          <a:lstStyle>
            <a:lvl1pPr marL="609433" lvl="0" indent="-457075">
              <a:spcBef>
                <a:spcPts val="0"/>
              </a:spcBef>
              <a:spcAft>
                <a:spcPts val="0"/>
              </a:spcAft>
              <a:buSzPts val="1800"/>
              <a:buChar char="●"/>
              <a:defRPr/>
            </a:lvl1pPr>
            <a:lvl2pPr marL="1218865" lvl="1" indent="-423217">
              <a:spcBef>
                <a:spcPts val="0"/>
              </a:spcBef>
              <a:spcAft>
                <a:spcPts val="0"/>
              </a:spcAft>
              <a:buSzPts val="1400"/>
              <a:buChar char="○"/>
              <a:defRPr/>
            </a:lvl2pPr>
            <a:lvl3pPr marL="1828297" lvl="2" indent="-423217">
              <a:spcBef>
                <a:spcPts val="0"/>
              </a:spcBef>
              <a:spcAft>
                <a:spcPts val="0"/>
              </a:spcAft>
              <a:buSzPts val="1400"/>
              <a:buChar char="■"/>
              <a:defRPr/>
            </a:lvl3pPr>
            <a:lvl4pPr marL="2437730" lvl="3" indent="-423217">
              <a:spcBef>
                <a:spcPts val="0"/>
              </a:spcBef>
              <a:spcAft>
                <a:spcPts val="0"/>
              </a:spcAft>
              <a:buSzPts val="1400"/>
              <a:buChar char="●"/>
              <a:defRPr/>
            </a:lvl4pPr>
            <a:lvl5pPr marL="3047162" lvl="4" indent="-423217">
              <a:spcBef>
                <a:spcPts val="0"/>
              </a:spcBef>
              <a:spcAft>
                <a:spcPts val="0"/>
              </a:spcAft>
              <a:buSzPts val="1400"/>
              <a:buChar char="○"/>
              <a:defRPr/>
            </a:lvl5pPr>
            <a:lvl6pPr marL="3656595" lvl="5" indent="-423217">
              <a:spcBef>
                <a:spcPts val="0"/>
              </a:spcBef>
              <a:spcAft>
                <a:spcPts val="0"/>
              </a:spcAft>
              <a:buSzPts val="1400"/>
              <a:buChar char="■"/>
              <a:defRPr/>
            </a:lvl6pPr>
            <a:lvl7pPr marL="4266026" lvl="6" indent="-423217">
              <a:spcBef>
                <a:spcPts val="0"/>
              </a:spcBef>
              <a:spcAft>
                <a:spcPts val="0"/>
              </a:spcAft>
              <a:buSzPts val="1400"/>
              <a:buChar char="●"/>
              <a:defRPr/>
            </a:lvl7pPr>
            <a:lvl8pPr marL="4875459" lvl="7" indent="-423217">
              <a:spcBef>
                <a:spcPts val="0"/>
              </a:spcBef>
              <a:spcAft>
                <a:spcPts val="0"/>
              </a:spcAft>
              <a:buSzPts val="1400"/>
              <a:buChar char="○"/>
              <a:defRPr/>
            </a:lvl8pPr>
            <a:lvl9pPr marL="5484892" lvl="8" indent="-423217">
              <a:spcBef>
                <a:spcPts val="0"/>
              </a:spcBef>
              <a:spcAft>
                <a:spcPts val="0"/>
              </a:spcAft>
              <a:buSzPts val="1400"/>
              <a:buChar char="■"/>
              <a:defRPr/>
            </a:lvl9pPr>
          </a:lstStyle>
          <a:p>
            <a:endParaRPr/>
          </a:p>
        </p:txBody>
      </p:sp>
    </p:spTree>
    <p:extLst>
      <p:ext uri="{BB962C8B-B14F-4D97-AF65-F5344CB8AC3E}">
        <p14:creationId xmlns:p14="http://schemas.microsoft.com/office/powerpoint/2010/main" val="2018610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3/27/2024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25800" y="31732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3" name="Google Shape;23;p5"/>
          <p:cNvPicPr preferRelativeResize="0"/>
          <p:nvPr/>
        </p:nvPicPr>
        <p:blipFill>
          <a:blip r:embed="rId3">
            <a:alphaModFix/>
          </a:blip>
          <a:stretch>
            <a:fillRect/>
          </a:stretch>
        </p:blipFill>
        <p:spPr>
          <a:xfrm>
            <a:off x="10238936" y="381233"/>
            <a:ext cx="1568135" cy="567635"/>
          </a:xfrm>
          <a:prstGeom prst="rect">
            <a:avLst/>
          </a:prstGeom>
          <a:noFill/>
          <a:ln>
            <a:noFill/>
          </a:ln>
        </p:spPr>
      </p:pic>
    </p:spTree>
    <p:extLst>
      <p:ext uri="{BB962C8B-B14F-4D97-AF65-F5344CB8AC3E}">
        <p14:creationId xmlns:p14="http://schemas.microsoft.com/office/powerpoint/2010/main" val="101585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9" name="Rectangle 5"/>
          <p:cNvSpPr>
            <a:spLocks noGrp="1" noChangeArrowheads="1"/>
          </p:cNvSpPr>
          <p:nvPr>
            <p:ph type="ctrTitle" sz="quarter"/>
          </p:nvPr>
        </p:nvSpPr>
        <p:spPr>
          <a:xfrm>
            <a:off x="914401" y="1981203"/>
            <a:ext cx="10363200" cy="1470025"/>
          </a:xfrm>
        </p:spPr>
        <p:txBody>
          <a:bodyPr/>
          <a:lstStyle>
            <a:lvl1pPr algn="ctr">
              <a:defRPr b="1">
                <a:latin typeface="Arial" pitchFamily="34" charset="0"/>
                <a:cs typeface="Arial" pitchFamily="34" charset="0"/>
              </a:defRPr>
            </a:lvl1pPr>
          </a:lstStyle>
          <a:p>
            <a:pPr lvl="0"/>
            <a:r>
              <a:rPr lang="en-US" noProof="0"/>
              <a:t>Click to edit Master title style</a:t>
            </a:r>
          </a:p>
        </p:txBody>
      </p:sp>
      <p:sp>
        <p:nvSpPr>
          <p:cNvPr id="62470" name="Rectangle 6"/>
          <p:cNvSpPr>
            <a:spLocks noGrp="1" noChangeArrowheads="1"/>
          </p:cNvSpPr>
          <p:nvPr>
            <p:ph type="subTitle" sz="quarter" idx="1"/>
          </p:nvPr>
        </p:nvSpPr>
        <p:spPr>
          <a:xfrm>
            <a:off x="1828801" y="37338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031501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542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086" indent="0">
              <a:buNone/>
              <a:defRPr sz="1800"/>
            </a:lvl2pPr>
            <a:lvl3pPr marL="914172" indent="0">
              <a:buNone/>
              <a:defRPr sz="1600"/>
            </a:lvl3pPr>
            <a:lvl4pPr marL="1371257" indent="0">
              <a:buNone/>
              <a:defRPr sz="1400"/>
            </a:lvl4pPr>
            <a:lvl5pPr marL="1828343" indent="0">
              <a:buNone/>
              <a:defRPr sz="1400"/>
            </a:lvl5pPr>
            <a:lvl6pPr marL="2285429" indent="0">
              <a:buNone/>
              <a:defRPr sz="1400"/>
            </a:lvl6pPr>
            <a:lvl7pPr marL="2742514" indent="0">
              <a:buNone/>
              <a:defRPr sz="1400"/>
            </a:lvl7pPr>
            <a:lvl8pPr marL="3199600" indent="0">
              <a:buNone/>
              <a:defRPr sz="1400"/>
            </a:lvl8pPr>
            <a:lvl9pPr marL="3656686" indent="0">
              <a:buNone/>
              <a:defRPr sz="1400"/>
            </a:lvl9pPr>
          </a:lstStyle>
          <a:p>
            <a:pPr lvl="0"/>
            <a:r>
              <a:rPr lang="en-US"/>
              <a:t>Edit Master text styles</a:t>
            </a:r>
          </a:p>
        </p:txBody>
      </p:sp>
    </p:spTree>
    <p:extLst>
      <p:ext uri="{BB962C8B-B14F-4D97-AF65-F5344CB8AC3E}">
        <p14:creationId xmlns:p14="http://schemas.microsoft.com/office/powerpoint/2010/main" val="3473165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7801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9811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8441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38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Tree>
    <p:extLst>
      <p:ext uri="{BB962C8B-B14F-4D97-AF65-F5344CB8AC3E}">
        <p14:creationId xmlns:p14="http://schemas.microsoft.com/office/powerpoint/2010/main" val="1706446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Tree>
    <p:extLst>
      <p:ext uri="{BB962C8B-B14F-4D97-AF65-F5344CB8AC3E}">
        <p14:creationId xmlns:p14="http://schemas.microsoft.com/office/powerpoint/2010/main" val="322145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3/27/2024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292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0"/>
            <a:ext cx="27432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80264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0906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p:nvPr/>
        </p:nvSpPr>
        <p:spPr>
          <a:xfrm>
            <a:off x="415601" y="593367"/>
            <a:ext cx="11360800" cy="943200"/>
          </a:xfrm>
          <a:prstGeom prst="rect">
            <a:avLst/>
          </a:prstGeom>
          <a:noFill/>
          <a:ln>
            <a:noFill/>
          </a:ln>
        </p:spPr>
        <p:txBody>
          <a:bodyPr spcFirstLastPara="1" wrap="square" lIns="121869" tIns="121869" rIns="121869" bIns="121869" anchor="ctr" anchorCtr="0">
            <a:noAutofit/>
          </a:bodyPr>
          <a:lstStyle/>
          <a:p>
            <a:pPr marL="0" lvl="0" indent="0" algn="l" rtl="0">
              <a:spcBef>
                <a:spcPts val="0"/>
              </a:spcBef>
              <a:spcAft>
                <a:spcPts val="0"/>
              </a:spcAft>
              <a:buSzPts val="990"/>
              <a:buNone/>
            </a:pPr>
            <a:r>
              <a:rPr lang="en" sz="4426" b="1">
                <a:latin typeface="Helvetica Neue"/>
                <a:ea typeface="Helvetica Neue"/>
                <a:cs typeface="Helvetica Neue"/>
                <a:sym typeface="Helvetica Neue"/>
              </a:rPr>
              <a:t>Polling: </a:t>
            </a:r>
            <a:r>
              <a:rPr lang="en" sz="4426" b="1">
                <a:solidFill>
                  <a:srgbClr val="0069FF"/>
                </a:solidFill>
                <a:latin typeface="Helvetica Neue"/>
                <a:ea typeface="Helvetica Neue"/>
                <a:cs typeface="Helvetica Neue"/>
                <a:sym typeface="Helvetica Neue"/>
              </a:rPr>
              <a:t>Question 1</a:t>
            </a:r>
            <a:endParaRPr sz="4426" b="1">
              <a:solidFill>
                <a:srgbClr val="0069FF"/>
              </a:solidFill>
              <a:latin typeface="Helvetica Neue"/>
              <a:ea typeface="Helvetica Neue"/>
              <a:cs typeface="Helvetica Neue"/>
              <a:sym typeface="Helvetica Neue"/>
            </a:endParaRPr>
          </a:p>
        </p:txBody>
      </p:sp>
      <p:sp>
        <p:nvSpPr>
          <p:cNvPr id="16" name="Google Shape;16;p3"/>
          <p:cNvSpPr txBox="1">
            <a:spLocks noGrp="1"/>
          </p:cNvSpPr>
          <p:nvPr>
            <p:ph type="body" idx="1"/>
          </p:nvPr>
        </p:nvSpPr>
        <p:spPr>
          <a:xfrm>
            <a:off x="628667" y="1861467"/>
            <a:ext cx="7013200" cy="3584000"/>
          </a:xfrm>
          <a:prstGeom prst="rect">
            <a:avLst/>
          </a:prstGeom>
        </p:spPr>
        <p:txBody>
          <a:bodyPr spcFirstLastPara="1" wrap="square" lIns="91425" tIns="91425" rIns="91425" bIns="91425" anchor="t" anchorCtr="0">
            <a:normAutofit/>
          </a:bodyPr>
          <a:lstStyle>
            <a:lvl1pPr marL="609433" lvl="0" indent="-457075">
              <a:spcBef>
                <a:spcPts val="0"/>
              </a:spcBef>
              <a:spcAft>
                <a:spcPts val="0"/>
              </a:spcAft>
              <a:buSzPts val="1800"/>
              <a:buChar char="●"/>
              <a:defRPr/>
            </a:lvl1pPr>
            <a:lvl2pPr marL="1218865" lvl="1" indent="-423217">
              <a:spcBef>
                <a:spcPts val="0"/>
              </a:spcBef>
              <a:spcAft>
                <a:spcPts val="0"/>
              </a:spcAft>
              <a:buSzPts val="1400"/>
              <a:buChar char="○"/>
              <a:defRPr/>
            </a:lvl2pPr>
            <a:lvl3pPr marL="1828297" lvl="2" indent="-423217">
              <a:spcBef>
                <a:spcPts val="0"/>
              </a:spcBef>
              <a:spcAft>
                <a:spcPts val="0"/>
              </a:spcAft>
              <a:buSzPts val="1400"/>
              <a:buChar char="■"/>
              <a:defRPr/>
            </a:lvl3pPr>
            <a:lvl4pPr marL="2437730" lvl="3" indent="-423217">
              <a:spcBef>
                <a:spcPts val="0"/>
              </a:spcBef>
              <a:spcAft>
                <a:spcPts val="0"/>
              </a:spcAft>
              <a:buSzPts val="1400"/>
              <a:buChar char="●"/>
              <a:defRPr/>
            </a:lvl4pPr>
            <a:lvl5pPr marL="3047162" lvl="4" indent="-423217">
              <a:spcBef>
                <a:spcPts val="0"/>
              </a:spcBef>
              <a:spcAft>
                <a:spcPts val="0"/>
              </a:spcAft>
              <a:buSzPts val="1400"/>
              <a:buChar char="○"/>
              <a:defRPr/>
            </a:lvl5pPr>
            <a:lvl6pPr marL="3656595" lvl="5" indent="-423217">
              <a:spcBef>
                <a:spcPts val="0"/>
              </a:spcBef>
              <a:spcAft>
                <a:spcPts val="0"/>
              </a:spcAft>
              <a:buSzPts val="1400"/>
              <a:buChar char="■"/>
              <a:defRPr/>
            </a:lvl6pPr>
            <a:lvl7pPr marL="4266026" lvl="6" indent="-423217">
              <a:spcBef>
                <a:spcPts val="0"/>
              </a:spcBef>
              <a:spcAft>
                <a:spcPts val="0"/>
              </a:spcAft>
              <a:buSzPts val="1400"/>
              <a:buChar char="●"/>
              <a:defRPr/>
            </a:lvl7pPr>
            <a:lvl8pPr marL="4875459" lvl="7" indent="-423217">
              <a:spcBef>
                <a:spcPts val="0"/>
              </a:spcBef>
              <a:spcAft>
                <a:spcPts val="0"/>
              </a:spcAft>
              <a:buSzPts val="1400"/>
              <a:buChar char="○"/>
              <a:defRPr/>
            </a:lvl8pPr>
            <a:lvl9pPr marL="5484892" lvl="8" indent="-423217">
              <a:spcBef>
                <a:spcPts val="0"/>
              </a:spcBef>
              <a:spcAft>
                <a:spcPts val="0"/>
              </a:spcAft>
              <a:buSzPts val="1400"/>
              <a:buChar char="■"/>
              <a:defRPr/>
            </a:lvl9pPr>
          </a:lstStyle>
          <a:p>
            <a:endParaRPr/>
          </a:p>
        </p:txBody>
      </p:sp>
    </p:spTree>
    <p:extLst>
      <p:ext uri="{BB962C8B-B14F-4D97-AF65-F5344CB8AC3E}">
        <p14:creationId xmlns:p14="http://schemas.microsoft.com/office/powerpoint/2010/main" val="168814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3/27/2024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3/27/2024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3/27/2024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image" Target="../media/image7.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3/27/2024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1929" y="1103660"/>
            <a:ext cx="8458201" cy="9803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ormAutofit/>
          </a:bodyPr>
          <a:lstStyle/>
          <a:p>
            <a:r>
              <a:t>Title Text</a:t>
            </a:r>
          </a:p>
        </p:txBody>
      </p:sp>
      <p:sp>
        <p:nvSpPr>
          <p:cNvPr id="3" name="Body Level One…"/>
          <p:cNvSpPr txBox="1">
            <a:spLocks noGrp="1"/>
          </p:cNvSpPr>
          <p:nvPr>
            <p:ph type="body" idx="1"/>
          </p:nvPr>
        </p:nvSpPr>
        <p:spPr>
          <a:xfrm>
            <a:off x="631929" y="2200940"/>
            <a:ext cx="8458201" cy="50292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083847" y="-93671"/>
            <a:ext cx="457176" cy="461663"/>
          </a:xfrm>
          <a:prstGeom prst="rect">
            <a:avLst/>
          </a:prstGeom>
          <a:ln w="25400">
            <a:miter lim="400000"/>
          </a:ln>
        </p:spPr>
        <p:txBody>
          <a:bodyPr wrap="none" tIns="91439" bIns="91439" anchor="ctr">
            <a:spAutoFit/>
          </a:bodyPr>
          <a:lstStyle/>
          <a:p>
            <a:fld id="{86CB4B4D-7CA3-9044-876B-883B54F8677D}" type="slidenum">
              <a:t>‹#›</a:t>
            </a:fld>
            <a:endParaRPr/>
          </a:p>
        </p:txBody>
      </p:sp>
      <p:sp>
        <p:nvSpPr>
          <p:cNvPr id="5" name="TextBox 4">
            <a:extLst>
              <a:ext uri="{FF2B5EF4-FFF2-40B4-BE49-F238E27FC236}">
                <a16:creationId xmlns:a16="http://schemas.microsoft.com/office/drawing/2014/main" id="{A9F41B79-97B8-2D25-28DD-C2C0EEB71B1B}"/>
              </a:ext>
            </a:extLst>
          </p:cNvPr>
          <p:cNvSpPr txBox="1"/>
          <p:nvPr userDrawn="1"/>
        </p:nvSpPr>
        <p:spPr>
          <a:xfrm>
            <a:off x="1113183" y="487017"/>
            <a:ext cx="0" cy="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none" lIns="0" tIns="0" rIns="0" bIns="0" rtlCol="0">
            <a:noAutofit/>
          </a:bodyPr>
          <a:lstStyle/>
          <a:p>
            <a:pPr algn="l"/>
            <a:endParaRPr lang="en-US" sz="1900"/>
          </a:p>
        </p:txBody>
      </p:sp>
      <p:sp>
        <p:nvSpPr>
          <p:cNvPr id="6" name="TextBox 5">
            <a:extLst>
              <a:ext uri="{FF2B5EF4-FFF2-40B4-BE49-F238E27FC236}">
                <a16:creationId xmlns:a16="http://schemas.microsoft.com/office/drawing/2014/main" id="{E953E8BB-FD6D-CA64-6AF0-5C55B346DC13}"/>
              </a:ext>
            </a:extLst>
          </p:cNvPr>
          <p:cNvSpPr txBox="1"/>
          <p:nvPr userDrawn="1"/>
        </p:nvSpPr>
        <p:spPr>
          <a:xfrm>
            <a:off x="1113183" y="556592"/>
            <a:ext cx="0" cy="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none" lIns="0" tIns="0" rIns="0" bIns="0" rtlCol="0">
            <a:noAutofit/>
          </a:bodyPr>
          <a:lstStyle/>
          <a:p>
            <a:pPr algn="l"/>
            <a:endParaRPr lang="en-US" sz="1900"/>
          </a:p>
        </p:txBody>
      </p:sp>
    </p:spTree>
    <p:extLst>
      <p:ext uri="{BB962C8B-B14F-4D97-AF65-F5344CB8AC3E}">
        <p14:creationId xmlns:p14="http://schemas.microsoft.com/office/powerpoint/2010/main" val="5601871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ransition spd="med"/>
  <p:txStyles>
    <p:titleStyle>
      <a:lvl1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1pPr>
      <a:lvl2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2pPr>
      <a:lvl3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3pPr>
      <a:lvl4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4pPr>
      <a:lvl5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5pPr>
      <a:lvl6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6pPr>
      <a:lvl7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7pPr>
      <a:lvl8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8pPr>
      <a:lvl9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9pPr>
    </p:titleStyle>
    <p:bodyStyle>
      <a:lvl1pPr marL="0" marR="0" indent="0" algn="l" defTabSz="685800" rtl="0" latinLnBrk="0">
        <a:lnSpc>
          <a:spcPct val="110000"/>
        </a:lnSpc>
        <a:spcBef>
          <a:spcPts val="600"/>
        </a:spcBef>
        <a:spcAft>
          <a:spcPts val="0"/>
        </a:spcAft>
        <a:buClrTx/>
        <a:buSzTx/>
        <a:buFontTx/>
        <a:buNone/>
        <a:tabLst/>
        <a:defRPr sz="1900" b="0" i="0" u="none" strike="noStrike" cap="none" spc="0" baseline="0">
          <a:ln>
            <a:noFill/>
          </a:ln>
          <a:solidFill>
            <a:srgbClr val="000000"/>
          </a:solidFill>
          <a:uFillTx/>
          <a:latin typeface="+mn-lt"/>
          <a:ea typeface="+mn-ea"/>
          <a:cs typeface="+mn-cs"/>
          <a:sym typeface="Neue Haas Grotesk Text Pro 55 R"/>
        </a:defRPr>
      </a:lvl1pPr>
      <a:lvl2pPr marL="217170" marR="0" indent="-217170" algn="l" defTabSz="685800" rtl="0" latinLnBrk="0">
        <a:lnSpc>
          <a:spcPct val="110000"/>
        </a:lnSpc>
        <a:spcBef>
          <a:spcPts val="600"/>
        </a:spcBef>
        <a:spcAft>
          <a:spcPts val="0"/>
        </a:spcAft>
        <a:buClrTx/>
        <a:buSzPct val="80000"/>
        <a:buFontTx/>
        <a:buChar char="♦"/>
        <a:tabLst/>
        <a:defRPr sz="1900" b="0" i="0" u="none" strike="noStrike" cap="none" spc="0" baseline="0">
          <a:ln>
            <a:noFill/>
          </a:ln>
          <a:solidFill>
            <a:srgbClr val="000000"/>
          </a:solidFill>
          <a:uFillTx/>
          <a:latin typeface="+mn-lt"/>
          <a:ea typeface="+mn-ea"/>
          <a:cs typeface="+mn-cs"/>
          <a:sym typeface="Neue Haas Grotesk Text Pro 55 R"/>
        </a:defRPr>
      </a:lvl2pPr>
      <a:lvl3pPr marL="374073" marR="0" indent="-236913"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3pPr>
      <a:lvl4pPr marL="563880" marR="0" indent="-289560" algn="l" defTabSz="685800" rtl="0" latinLnBrk="0">
        <a:lnSpc>
          <a:spcPct val="110000"/>
        </a:lnSpc>
        <a:spcBef>
          <a:spcPts val="600"/>
        </a:spcBef>
        <a:spcAft>
          <a:spcPts val="0"/>
        </a:spcAft>
        <a:buClrTx/>
        <a:buSzPct val="120000"/>
        <a:buFontTx/>
        <a:buChar char="•"/>
        <a:tabLst/>
        <a:defRPr sz="1900" b="0" i="0" u="none" strike="noStrike" cap="none" spc="0" baseline="0">
          <a:ln>
            <a:noFill/>
          </a:ln>
          <a:solidFill>
            <a:srgbClr val="000000"/>
          </a:solidFill>
          <a:uFillTx/>
          <a:latin typeface="+mn-lt"/>
          <a:ea typeface="+mn-ea"/>
          <a:cs typeface="+mn-cs"/>
          <a:sym typeface="Neue Haas Grotesk Text Pro 55 R"/>
        </a:defRPr>
      </a:lvl4pPr>
      <a:lvl5pPr marL="93638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5pPr>
      <a:lvl6pPr marL="110783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6pPr>
      <a:lvl7pPr marL="127928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7pPr>
      <a:lvl8pPr marL="145073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8pPr>
      <a:lvl9pPr marL="162218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1pPr>
      <a:lvl2pPr marL="0" marR="0" indent="2286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2pPr>
      <a:lvl3pPr marL="0" marR="0" indent="4572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3pPr>
      <a:lvl4pPr marL="0" marR="0" indent="6858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4pPr>
      <a:lvl5pPr marL="0" marR="0" indent="9144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5pPr>
      <a:lvl6pPr marL="0" marR="0" indent="11430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6pPr>
      <a:lvl7pPr marL="0" marR="0" indent="13716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7pPr>
      <a:lvl8pPr marL="0" marR="0" indent="16002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8pPr>
      <a:lvl9pPr marL="0" marR="0" indent="18288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9pPr>
    </p:otherStyle>
  </p:txStyles>
  <p:extLst>
    <p:ext uri="{27BBF7A9-308A-43DC-89C8-2F10F3537804}">
      <p15:sldGuideLst xmlns:p15="http://schemas.microsoft.com/office/powerpoint/2012/main">
        <p15:guide id="1" orient="horz" pos="4320">
          <p15:clr>
            <a:srgbClr val="F26B43"/>
          </p15:clr>
        </p15:guide>
        <p15:guide id="2" pos="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1929" y="1103660"/>
            <a:ext cx="8458201" cy="980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rPr dirty="0"/>
              <a:t>Title Text</a:t>
            </a:r>
          </a:p>
        </p:txBody>
      </p:sp>
      <p:sp>
        <p:nvSpPr>
          <p:cNvPr id="3" name="Body Level One…"/>
          <p:cNvSpPr txBox="1">
            <a:spLocks noGrp="1"/>
          </p:cNvSpPr>
          <p:nvPr>
            <p:ph type="body" idx="1"/>
          </p:nvPr>
        </p:nvSpPr>
        <p:spPr>
          <a:xfrm>
            <a:off x="631929" y="2200940"/>
            <a:ext cx="8458201" cy="502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0083847" y="-93671"/>
            <a:ext cx="457176" cy="461663"/>
          </a:xfrm>
          <a:prstGeom prst="rect">
            <a:avLst/>
          </a:prstGeom>
          <a:ln w="25400">
            <a:miter lim="400000"/>
          </a:ln>
        </p:spPr>
        <p:txBody>
          <a:bodyPr wrap="none" tIns="91439" bIns="91439" anchor="ctr">
            <a:spAutoFit/>
          </a:bodyPr>
          <a:lstStyle/>
          <a:p>
            <a:fld id="{86CB4B4D-7CA3-9044-876B-883B54F8677D}" type="slidenum">
              <a:t>‹#›</a:t>
            </a:fld>
            <a:endParaRPr/>
          </a:p>
        </p:txBody>
      </p:sp>
      <p:sp>
        <p:nvSpPr>
          <p:cNvPr id="5" name="TextBox 4">
            <a:extLst>
              <a:ext uri="{FF2B5EF4-FFF2-40B4-BE49-F238E27FC236}">
                <a16:creationId xmlns:a16="http://schemas.microsoft.com/office/drawing/2014/main" id="{A9F41B79-97B8-2D25-28DD-C2C0EEB71B1B}"/>
              </a:ext>
            </a:extLst>
          </p:cNvPr>
          <p:cNvSpPr txBox="1"/>
          <p:nvPr userDrawn="1"/>
        </p:nvSpPr>
        <p:spPr>
          <a:xfrm>
            <a:off x="1113183" y="487017"/>
            <a:ext cx="0" cy="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none" lIns="0" tIns="0" rIns="0" bIns="0" rtlCol="0">
            <a:noAutofit/>
          </a:bodyPr>
          <a:lstStyle/>
          <a:p>
            <a:pPr algn="l"/>
            <a:endParaRPr lang="en-US" sz="1900" dirty="0"/>
          </a:p>
        </p:txBody>
      </p:sp>
      <p:sp>
        <p:nvSpPr>
          <p:cNvPr id="6" name="TextBox 5">
            <a:extLst>
              <a:ext uri="{FF2B5EF4-FFF2-40B4-BE49-F238E27FC236}">
                <a16:creationId xmlns:a16="http://schemas.microsoft.com/office/drawing/2014/main" id="{E953E8BB-FD6D-CA64-6AF0-5C55B346DC13}"/>
              </a:ext>
            </a:extLst>
          </p:cNvPr>
          <p:cNvSpPr txBox="1"/>
          <p:nvPr userDrawn="1"/>
        </p:nvSpPr>
        <p:spPr>
          <a:xfrm>
            <a:off x="1113183" y="556592"/>
            <a:ext cx="0" cy="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none" lIns="0" tIns="0" rIns="0" bIns="0" rtlCol="0">
            <a:noAutofit/>
          </a:bodyPr>
          <a:lstStyle/>
          <a:p>
            <a:pPr algn="l"/>
            <a:endParaRPr lang="en-US" sz="1900" dirty="0"/>
          </a:p>
        </p:txBody>
      </p:sp>
    </p:spTree>
    <p:extLst>
      <p:ext uri="{BB962C8B-B14F-4D97-AF65-F5344CB8AC3E}">
        <p14:creationId xmlns:p14="http://schemas.microsoft.com/office/powerpoint/2010/main" val="42486950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spd="med"/>
  <p:txStyles>
    <p:titleStyle>
      <a:lvl1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1pPr>
      <a:lvl2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2pPr>
      <a:lvl3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3pPr>
      <a:lvl4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4pPr>
      <a:lvl5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5pPr>
      <a:lvl6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6pPr>
      <a:lvl7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7pPr>
      <a:lvl8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8pPr>
      <a:lvl9pPr marL="0" marR="0" indent="0" algn="l" defTabSz="685800" rtl="0" latinLnBrk="0">
        <a:lnSpc>
          <a:spcPct val="90000"/>
        </a:lnSpc>
        <a:spcBef>
          <a:spcPts val="0"/>
        </a:spcBef>
        <a:spcAft>
          <a:spcPts val="0"/>
        </a:spcAft>
        <a:buClrTx/>
        <a:buSzTx/>
        <a:buFontTx/>
        <a:buNone/>
        <a:tabLst/>
        <a:defRPr sz="3200" b="0" i="0" u="none" strike="noStrike" cap="none" spc="0" baseline="0">
          <a:ln>
            <a:noFill/>
          </a:ln>
          <a:solidFill>
            <a:srgbClr val="000000"/>
          </a:solidFill>
          <a:uFillTx/>
          <a:latin typeface="Neue Haas Grotesk Text Pro 75 B"/>
          <a:ea typeface="Neue Haas Grotesk Text Pro 75 B"/>
          <a:cs typeface="Neue Haas Grotesk Text Pro 75 B"/>
          <a:sym typeface="Neue Haas Grotesk Text Pro 75 B"/>
        </a:defRPr>
      </a:lvl9pPr>
    </p:titleStyle>
    <p:bodyStyle>
      <a:lvl1pPr marL="0" marR="0" indent="0" algn="l" defTabSz="685800" rtl="0" latinLnBrk="0">
        <a:lnSpc>
          <a:spcPct val="110000"/>
        </a:lnSpc>
        <a:spcBef>
          <a:spcPts val="600"/>
        </a:spcBef>
        <a:spcAft>
          <a:spcPts val="0"/>
        </a:spcAft>
        <a:buClrTx/>
        <a:buSzTx/>
        <a:buFontTx/>
        <a:buNone/>
        <a:tabLst/>
        <a:defRPr sz="1900" b="0" i="0" u="none" strike="noStrike" cap="none" spc="0" baseline="0">
          <a:ln>
            <a:noFill/>
          </a:ln>
          <a:solidFill>
            <a:srgbClr val="000000"/>
          </a:solidFill>
          <a:uFillTx/>
          <a:latin typeface="+mn-lt"/>
          <a:ea typeface="+mn-ea"/>
          <a:cs typeface="+mn-cs"/>
          <a:sym typeface="Neue Haas Grotesk Text Pro 55 R"/>
        </a:defRPr>
      </a:lvl1pPr>
      <a:lvl2pPr marL="217170" marR="0" indent="-217170" algn="l" defTabSz="685800" rtl="0" latinLnBrk="0">
        <a:lnSpc>
          <a:spcPct val="110000"/>
        </a:lnSpc>
        <a:spcBef>
          <a:spcPts val="600"/>
        </a:spcBef>
        <a:spcAft>
          <a:spcPts val="0"/>
        </a:spcAft>
        <a:buClrTx/>
        <a:buSzPct val="80000"/>
        <a:buFontTx/>
        <a:buChar char="♦"/>
        <a:tabLst/>
        <a:defRPr sz="1900" b="0" i="0" u="none" strike="noStrike" cap="none" spc="0" baseline="0">
          <a:ln>
            <a:noFill/>
          </a:ln>
          <a:solidFill>
            <a:srgbClr val="000000"/>
          </a:solidFill>
          <a:uFillTx/>
          <a:latin typeface="+mn-lt"/>
          <a:ea typeface="+mn-ea"/>
          <a:cs typeface="+mn-cs"/>
          <a:sym typeface="Neue Haas Grotesk Text Pro 55 R"/>
        </a:defRPr>
      </a:lvl2pPr>
      <a:lvl3pPr marL="374073" marR="0" indent="-236913"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3pPr>
      <a:lvl4pPr marL="563880" marR="0" indent="-289560" algn="l" defTabSz="685800" rtl="0" latinLnBrk="0">
        <a:lnSpc>
          <a:spcPct val="110000"/>
        </a:lnSpc>
        <a:spcBef>
          <a:spcPts val="600"/>
        </a:spcBef>
        <a:spcAft>
          <a:spcPts val="0"/>
        </a:spcAft>
        <a:buClrTx/>
        <a:buSzPct val="120000"/>
        <a:buFontTx/>
        <a:buChar char="•"/>
        <a:tabLst/>
        <a:defRPr sz="1900" b="0" i="0" u="none" strike="noStrike" cap="none" spc="0" baseline="0">
          <a:ln>
            <a:noFill/>
          </a:ln>
          <a:solidFill>
            <a:srgbClr val="000000"/>
          </a:solidFill>
          <a:uFillTx/>
          <a:latin typeface="+mn-lt"/>
          <a:ea typeface="+mn-ea"/>
          <a:cs typeface="+mn-cs"/>
          <a:sym typeface="Neue Haas Grotesk Text Pro 55 R"/>
        </a:defRPr>
      </a:lvl4pPr>
      <a:lvl5pPr marL="93638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5pPr>
      <a:lvl6pPr marL="110783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6pPr>
      <a:lvl7pPr marL="127928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7pPr>
      <a:lvl8pPr marL="145073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8pPr>
      <a:lvl9pPr marL="1622181" marR="0" indent="-250581" algn="l" defTabSz="685800" rtl="0" latinLnBrk="0">
        <a:lnSpc>
          <a:spcPct val="110000"/>
        </a:lnSpc>
        <a:spcBef>
          <a:spcPts val="600"/>
        </a:spcBef>
        <a:spcAft>
          <a:spcPts val="0"/>
        </a:spcAft>
        <a:buClrTx/>
        <a:buSzPct val="100000"/>
        <a:buFontTx/>
        <a:buChar char="•"/>
        <a:tabLst/>
        <a:defRPr sz="1900" b="0" i="0" u="none" strike="noStrike" cap="none" spc="0" baseline="0">
          <a:ln>
            <a:noFill/>
          </a:ln>
          <a:solidFill>
            <a:srgbClr val="000000"/>
          </a:solidFill>
          <a:uFillTx/>
          <a:latin typeface="+mn-lt"/>
          <a:ea typeface="+mn-ea"/>
          <a:cs typeface="+mn-cs"/>
          <a:sym typeface="Neue Haas Grotesk Text Pro 55 R"/>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1pPr>
      <a:lvl2pPr marL="0" marR="0" indent="2286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2pPr>
      <a:lvl3pPr marL="0" marR="0" indent="4572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3pPr>
      <a:lvl4pPr marL="0" marR="0" indent="6858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4pPr>
      <a:lvl5pPr marL="0" marR="0" indent="9144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5pPr>
      <a:lvl6pPr marL="0" marR="0" indent="11430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6pPr>
      <a:lvl7pPr marL="0" marR="0" indent="13716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7pPr>
      <a:lvl8pPr marL="0" marR="0" indent="16002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8pPr>
      <a:lvl9pPr marL="0" marR="0" indent="1828800" algn="r" defTabSz="914400"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Neue Haas Grotesk Text Pro 75 B"/>
        </a:defRPr>
      </a:lvl9pPr>
    </p:otherStyle>
  </p:txStyles>
  <p:extLst>
    <p:ext uri="{27BBF7A9-308A-43DC-89C8-2F10F3537804}">
      <p15:sldGuideLst xmlns:p15="http://schemas.microsoft.com/office/powerpoint/2012/main">
        <p15:guide id="1" orient="horz" pos="4320">
          <p15:clr>
            <a:srgbClr val="F26B43"/>
          </p15:clr>
        </p15:guide>
        <p15:guide id="2" pos="7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 y="228600"/>
            <a:ext cx="11277600" cy="1143000"/>
          </a:xfrm>
          <a:prstGeom prst="rect">
            <a:avLst/>
          </a:prstGeom>
        </p:spPr>
        <p:txBody>
          <a:bodyPr vert="horz" lIns="91440" tIns="45720" rIns="91440" bIns="45720" rtlCol="0" anchor="ctr">
            <a:noAutofit/>
          </a:bodyPr>
          <a:lstStyle/>
          <a:p>
            <a:r>
              <a:rPr lang="en-US"/>
              <a:t>Arial 28 Slide Title</a:t>
            </a:r>
          </a:p>
        </p:txBody>
      </p:sp>
      <p:sp>
        <p:nvSpPr>
          <p:cNvPr id="3" name="Text Placeholder 2"/>
          <p:cNvSpPr>
            <a:spLocks noGrp="1"/>
          </p:cNvSpPr>
          <p:nvPr>
            <p:ph type="body" idx="1"/>
          </p:nvPr>
        </p:nvSpPr>
        <p:spPr>
          <a:xfrm>
            <a:off x="426720" y="1371600"/>
            <a:ext cx="11277600" cy="5029200"/>
          </a:xfrm>
          <a:prstGeom prst="rect">
            <a:avLst/>
          </a:prstGeom>
        </p:spPr>
        <p:txBody>
          <a:bodyPr vert="horz" lIns="91440" tIns="45720" rIns="91440" bIns="45720" rtlCol="0">
            <a:noAutofit/>
          </a:bodyPr>
          <a:lstStyle/>
          <a:p>
            <a:pPr lvl="0"/>
            <a:r>
              <a:rPr lang="en-US"/>
              <a:t>Times New Roman 24</a:t>
            </a:r>
          </a:p>
          <a:p>
            <a:pPr lvl="1"/>
            <a:r>
              <a:rPr lang="en-US"/>
              <a:t>Times New Roman 24</a:t>
            </a:r>
          </a:p>
          <a:p>
            <a:pPr lvl="2"/>
            <a:r>
              <a:rPr lang="en-US"/>
              <a:t>Times New Roman 22</a:t>
            </a:r>
          </a:p>
          <a:p>
            <a:pPr lvl="3"/>
            <a:r>
              <a:rPr lang="en-US"/>
              <a:t>Times New Roman 18</a:t>
            </a:r>
          </a:p>
        </p:txBody>
      </p:sp>
      <p:sp>
        <p:nvSpPr>
          <p:cNvPr id="5" name="Footer Placeholder 4"/>
          <p:cNvSpPr>
            <a:spLocks noGrp="1"/>
          </p:cNvSpPr>
          <p:nvPr>
            <p:ph type="ftr" sz="quarter" idx="3"/>
          </p:nvPr>
        </p:nvSpPr>
        <p:spPr>
          <a:xfrm>
            <a:off x="426720" y="6400799"/>
            <a:ext cx="11277600" cy="457200"/>
          </a:xfrm>
          <a:prstGeom prst="rect">
            <a:avLst/>
          </a:prstGeom>
        </p:spPr>
        <p:txBody>
          <a:bodyPr vert="horz" lIns="91440" tIns="45720" rIns="91440" bIns="45720" rtlCol="0" anchor="t" anchorCtr="0"/>
          <a:lstStyle>
            <a:lvl1pPr algn="l">
              <a:defRPr sz="1000" i="1">
                <a:solidFill>
                  <a:srgbClr val="4D4F53"/>
                </a:solidFill>
                <a:latin typeface="+mj-lt"/>
              </a:defRPr>
            </a:lvl1pPr>
          </a:lstStyle>
          <a:p>
            <a:r>
              <a:rPr lang="en-US"/>
              <a:t>Source: </a:t>
            </a:r>
          </a:p>
        </p:txBody>
      </p:sp>
      <p:sp>
        <p:nvSpPr>
          <p:cNvPr id="6" name="Slide Number Placeholder 5"/>
          <p:cNvSpPr>
            <a:spLocks noGrp="1"/>
          </p:cNvSpPr>
          <p:nvPr>
            <p:ph type="sldNum" sz="quarter" idx="4"/>
          </p:nvPr>
        </p:nvSpPr>
        <p:spPr>
          <a:xfrm>
            <a:off x="11389896" y="0"/>
            <a:ext cx="802105" cy="274320"/>
          </a:xfrm>
          <a:prstGeom prst="rect">
            <a:avLst/>
          </a:prstGeom>
        </p:spPr>
        <p:txBody>
          <a:bodyPr vert="horz" lIns="91440" tIns="45720" rIns="91440" bIns="45720" rtlCol="0" anchor="ctr"/>
          <a:lstStyle>
            <a:lvl1pPr algn="ctr">
              <a:defRPr sz="1000" b="1">
                <a:solidFill>
                  <a:schemeClr val="tx2">
                    <a:lumMod val="50000"/>
                  </a:schemeClr>
                </a:solidFill>
                <a:latin typeface="Arial Black" panose="020B0A04020102020204" pitchFamily="34" charset="0"/>
              </a:defRPr>
            </a:lvl1pPr>
          </a:lstStyle>
          <a:p>
            <a:fld id="{48E77DF0-1315-4130-8032-8CACB4492BBE}" type="slidenum">
              <a:rPr lang="en-US" smtClean="0"/>
              <a:pPr/>
              <a:t>‹#›</a:t>
            </a:fld>
            <a:endParaRPr lang="en-US"/>
          </a:p>
        </p:txBody>
      </p:sp>
    </p:spTree>
    <p:extLst>
      <p:ext uri="{BB962C8B-B14F-4D97-AF65-F5344CB8AC3E}">
        <p14:creationId xmlns:p14="http://schemas.microsoft.com/office/powerpoint/2010/main" val="19393468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Lst>
  <p:txStyles>
    <p:titleStyle>
      <a:lvl1pPr algn="l" defTabSz="685629" rtl="0" eaLnBrk="1" latinLnBrk="0" hangingPunct="1">
        <a:lnSpc>
          <a:spcPct val="90000"/>
        </a:lnSpc>
        <a:spcBef>
          <a:spcPct val="0"/>
        </a:spcBef>
        <a:buNone/>
        <a:defRPr sz="2800" kern="1200">
          <a:solidFill>
            <a:srgbClr val="0077A1"/>
          </a:solidFill>
          <a:latin typeface="+mj-lt"/>
          <a:ea typeface="+mj-ea"/>
          <a:cs typeface="+mj-cs"/>
        </a:defRPr>
      </a:lvl1pPr>
    </p:titleStyle>
    <p:bodyStyle>
      <a:lvl1pPr marL="0" indent="0" algn="l" defTabSz="685629" rtl="0" eaLnBrk="1" latinLnBrk="0" hangingPunct="1">
        <a:lnSpc>
          <a:spcPct val="120000"/>
        </a:lnSpc>
        <a:spcBef>
          <a:spcPts val="600"/>
        </a:spcBef>
        <a:buFont typeface="Arial" panose="020B0604020202020204" pitchFamily="34" charset="0"/>
        <a:buNone/>
        <a:defRPr sz="2400" kern="1200">
          <a:solidFill>
            <a:srgbClr val="4D4F53"/>
          </a:solidFill>
          <a:latin typeface="+mn-lt"/>
          <a:ea typeface="+mn-ea"/>
          <a:cs typeface="+mn-cs"/>
        </a:defRPr>
      </a:lvl1pPr>
      <a:lvl2pPr marL="274252" indent="-274252" algn="l" defTabSz="685629" rtl="0" eaLnBrk="1" latinLnBrk="0" hangingPunct="1">
        <a:lnSpc>
          <a:spcPct val="120000"/>
        </a:lnSpc>
        <a:spcBef>
          <a:spcPts val="300"/>
        </a:spcBef>
        <a:buClr>
          <a:srgbClr val="0077A1"/>
        </a:buClr>
        <a:buSzPct val="80000"/>
        <a:buFontTx/>
        <a:buChar char="♦"/>
        <a:defRPr sz="2400" kern="1200">
          <a:solidFill>
            <a:srgbClr val="4D4F53"/>
          </a:solidFill>
          <a:latin typeface="+mn-lt"/>
          <a:ea typeface="+mn-ea"/>
          <a:cs typeface="+mn-cs"/>
        </a:defRPr>
      </a:lvl2pPr>
      <a:lvl3pPr marL="548503" indent="-274252" algn="l" defTabSz="685629" rtl="0" eaLnBrk="1" latinLnBrk="0" hangingPunct="1">
        <a:lnSpc>
          <a:spcPct val="100000"/>
        </a:lnSpc>
        <a:spcBef>
          <a:spcPts val="300"/>
        </a:spcBef>
        <a:buClr>
          <a:srgbClr val="0077A1"/>
        </a:buClr>
        <a:buSzPct val="100000"/>
        <a:buFont typeface="Wingdings" panose="05000000000000000000" pitchFamily="2" charset="2"/>
        <a:buChar char="§"/>
        <a:defRPr sz="2200" kern="1200">
          <a:solidFill>
            <a:srgbClr val="4D4F53"/>
          </a:solidFill>
          <a:latin typeface="+mn-lt"/>
          <a:ea typeface="+mn-ea"/>
          <a:cs typeface="+mn-cs"/>
        </a:defRPr>
      </a:lvl3pPr>
      <a:lvl4pPr marL="822755" indent="-274252" algn="l" defTabSz="685629" rtl="0" eaLnBrk="1" latinLnBrk="0" hangingPunct="1">
        <a:lnSpc>
          <a:spcPct val="100000"/>
        </a:lnSpc>
        <a:spcBef>
          <a:spcPts val="300"/>
        </a:spcBef>
        <a:buClr>
          <a:srgbClr val="0077A1"/>
        </a:buClr>
        <a:buSzPct val="120000"/>
        <a:buFont typeface="Arial" panose="020B0604020202020204" pitchFamily="34" charset="0"/>
        <a:buChar char="•"/>
        <a:defRPr sz="1800" kern="1200">
          <a:solidFill>
            <a:srgbClr val="4D4F53"/>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rgbClr val="4D4F53"/>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1" y="1600200"/>
            <a:ext cx="10972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5"/>
          <p:cNvSpPr>
            <a:spLocks noGrp="1" noChangeArrowheads="1"/>
          </p:cNvSpPr>
          <p:nvPr>
            <p:ph type="title"/>
          </p:nvPr>
        </p:nvSpPr>
        <p:spPr bwMode="auto">
          <a:xfrm>
            <a:off x="609601" y="3048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917758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1" fontAlgn="base" hangingPunct="1">
        <a:spcBef>
          <a:spcPct val="0"/>
        </a:spcBef>
        <a:spcAft>
          <a:spcPct val="0"/>
        </a:spcAft>
        <a:defRPr sz="4199">
          <a:solidFill>
            <a:schemeClr val="tx2"/>
          </a:solidFill>
          <a:latin typeface="+mj-lt"/>
          <a:ea typeface="+mj-ea"/>
          <a:cs typeface="+mj-cs"/>
        </a:defRPr>
      </a:lvl1pPr>
      <a:lvl2pPr algn="l" rtl="0" eaLnBrk="1" fontAlgn="base" hangingPunct="1">
        <a:spcBef>
          <a:spcPct val="0"/>
        </a:spcBef>
        <a:spcAft>
          <a:spcPct val="0"/>
        </a:spcAft>
        <a:defRPr sz="4199">
          <a:solidFill>
            <a:schemeClr val="tx2"/>
          </a:solidFill>
          <a:latin typeface="Arial" charset="0"/>
        </a:defRPr>
      </a:lvl2pPr>
      <a:lvl3pPr algn="l" rtl="0" eaLnBrk="1" fontAlgn="base" hangingPunct="1">
        <a:spcBef>
          <a:spcPct val="0"/>
        </a:spcBef>
        <a:spcAft>
          <a:spcPct val="0"/>
        </a:spcAft>
        <a:defRPr sz="4199">
          <a:solidFill>
            <a:schemeClr val="tx2"/>
          </a:solidFill>
          <a:latin typeface="Arial" charset="0"/>
        </a:defRPr>
      </a:lvl3pPr>
      <a:lvl4pPr algn="l" rtl="0" eaLnBrk="1" fontAlgn="base" hangingPunct="1">
        <a:spcBef>
          <a:spcPct val="0"/>
        </a:spcBef>
        <a:spcAft>
          <a:spcPct val="0"/>
        </a:spcAft>
        <a:defRPr sz="4199">
          <a:solidFill>
            <a:schemeClr val="tx2"/>
          </a:solidFill>
          <a:latin typeface="Arial" charset="0"/>
        </a:defRPr>
      </a:lvl4pPr>
      <a:lvl5pPr algn="l" rtl="0" eaLnBrk="1" fontAlgn="base" hangingPunct="1">
        <a:spcBef>
          <a:spcPct val="0"/>
        </a:spcBef>
        <a:spcAft>
          <a:spcPct val="0"/>
        </a:spcAft>
        <a:defRPr sz="4199">
          <a:solidFill>
            <a:schemeClr val="tx2"/>
          </a:solidFill>
          <a:latin typeface="Arial" charset="0"/>
        </a:defRPr>
      </a:lvl5pPr>
      <a:lvl6pPr marL="457086" algn="l" rtl="0" eaLnBrk="1" fontAlgn="base" hangingPunct="1">
        <a:spcBef>
          <a:spcPct val="0"/>
        </a:spcBef>
        <a:spcAft>
          <a:spcPct val="0"/>
        </a:spcAft>
        <a:defRPr sz="4199">
          <a:solidFill>
            <a:schemeClr val="tx2"/>
          </a:solidFill>
          <a:latin typeface="Arial" charset="0"/>
        </a:defRPr>
      </a:lvl6pPr>
      <a:lvl7pPr marL="914172" algn="l" rtl="0" eaLnBrk="1" fontAlgn="base" hangingPunct="1">
        <a:spcBef>
          <a:spcPct val="0"/>
        </a:spcBef>
        <a:spcAft>
          <a:spcPct val="0"/>
        </a:spcAft>
        <a:defRPr sz="4199">
          <a:solidFill>
            <a:schemeClr val="tx2"/>
          </a:solidFill>
          <a:latin typeface="Arial" charset="0"/>
        </a:defRPr>
      </a:lvl7pPr>
      <a:lvl8pPr marL="1371257" algn="l" rtl="0" eaLnBrk="1" fontAlgn="base" hangingPunct="1">
        <a:spcBef>
          <a:spcPct val="0"/>
        </a:spcBef>
        <a:spcAft>
          <a:spcPct val="0"/>
        </a:spcAft>
        <a:defRPr sz="4199">
          <a:solidFill>
            <a:schemeClr val="tx2"/>
          </a:solidFill>
          <a:latin typeface="Arial" charset="0"/>
        </a:defRPr>
      </a:lvl8pPr>
      <a:lvl9pPr marL="1828343" algn="l" rtl="0" eaLnBrk="1" fontAlgn="base" hangingPunct="1">
        <a:spcBef>
          <a:spcPct val="0"/>
        </a:spcBef>
        <a:spcAft>
          <a:spcPct val="0"/>
        </a:spcAft>
        <a:defRPr sz="4199">
          <a:solidFill>
            <a:schemeClr val="tx2"/>
          </a:solidFill>
          <a:latin typeface="Arial" charset="0"/>
        </a:defRPr>
      </a:lvl9pPr>
    </p:titleStyle>
    <p:bodyStyle>
      <a:lvl1pPr marL="342815" indent="-342815" algn="l" rtl="0" eaLnBrk="1" fontAlgn="base" hangingPunct="1">
        <a:spcBef>
          <a:spcPct val="20000"/>
        </a:spcBef>
        <a:spcAft>
          <a:spcPct val="0"/>
        </a:spcAft>
        <a:buClr>
          <a:schemeClr val="accent2"/>
        </a:buClr>
        <a:buChar char="•"/>
        <a:defRPr sz="3199">
          <a:solidFill>
            <a:schemeClr val="tx1"/>
          </a:solidFill>
          <a:latin typeface="+mn-lt"/>
          <a:ea typeface="+mn-ea"/>
          <a:cs typeface="+mn-cs"/>
        </a:defRPr>
      </a:lvl1pPr>
      <a:lvl2pPr marL="742765" indent="-285679" algn="l" rtl="0" eaLnBrk="1" fontAlgn="base" hangingPunct="1">
        <a:spcBef>
          <a:spcPct val="20000"/>
        </a:spcBef>
        <a:spcAft>
          <a:spcPct val="0"/>
        </a:spcAft>
        <a:buClr>
          <a:schemeClr val="accent2"/>
        </a:buClr>
        <a:buChar char="•"/>
        <a:defRPr sz="2800">
          <a:solidFill>
            <a:schemeClr val="tx1"/>
          </a:solidFill>
          <a:latin typeface="+mn-lt"/>
        </a:defRPr>
      </a:lvl2pPr>
      <a:lvl3pPr marL="1142715" indent="-228543" algn="l" rtl="0" eaLnBrk="1" fontAlgn="base" hangingPunct="1">
        <a:spcBef>
          <a:spcPct val="20000"/>
        </a:spcBef>
        <a:spcAft>
          <a:spcPct val="0"/>
        </a:spcAft>
        <a:buClr>
          <a:schemeClr val="accent2"/>
        </a:buClr>
        <a:buChar char="•"/>
        <a:defRPr sz="2400">
          <a:solidFill>
            <a:schemeClr val="tx1"/>
          </a:solidFill>
          <a:latin typeface="+mn-lt"/>
        </a:defRPr>
      </a:lvl3pPr>
      <a:lvl4pPr marL="1599800" indent="-228543" algn="l" rtl="0" eaLnBrk="1" fontAlgn="base" hangingPunct="1">
        <a:spcBef>
          <a:spcPct val="20000"/>
        </a:spcBef>
        <a:spcAft>
          <a:spcPct val="0"/>
        </a:spcAft>
        <a:buClr>
          <a:schemeClr val="accent2"/>
        </a:buClr>
        <a:buChar char="•"/>
        <a:defRPr sz="2000">
          <a:solidFill>
            <a:schemeClr val="tx1"/>
          </a:solidFill>
          <a:latin typeface="+mn-lt"/>
        </a:defRPr>
      </a:lvl4pPr>
      <a:lvl5pPr marL="2056886" indent="-228543" algn="l" rtl="0" eaLnBrk="1" fontAlgn="base" hangingPunct="1">
        <a:spcBef>
          <a:spcPct val="20000"/>
        </a:spcBef>
        <a:spcAft>
          <a:spcPct val="0"/>
        </a:spcAft>
        <a:buClr>
          <a:schemeClr val="accent2"/>
        </a:buClr>
        <a:buChar char="•"/>
        <a:defRPr sz="2000">
          <a:solidFill>
            <a:schemeClr val="tx1"/>
          </a:solidFill>
          <a:latin typeface="+mn-lt"/>
        </a:defRPr>
      </a:lvl5pPr>
      <a:lvl6pPr marL="2513972" indent="-228543" algn="l" rtl="0" eaLnBrk="1" fontAlgn="base" hangingPunct="1">
        <a:spcBef>
          <a:spcPct val="20000"/>
        </a:spcBef>
        <a:spcAft>
          <a:spcPct val="0"/>
        </a:spcAft>
        <a:buClr>
          <a:schemeClr val="accent2"/>
        </a:buClr>
        <a:buChar char="•"/>
        <a:defRPr sz="2000">
          <a:solidFill>
            <a:schemeClr val="tx1"/>
          </a:solidFill>
          <a:latin typeface="+mn-lt"/>
        </a:defRPr>
      </a:lvl6pPr>
      <a:lvl7pPr marL="2971057" indent="-228543" algn="l" rtl="0" eaLnBrk="1" fontAlgn="base" hangingPunct="1">
        <a:spcBef>
          <a:spcPct val="20000"/>
        </a:spcBef>
        <a:spcAft>
          <a:spcPct val="0"/>
        </a:spcAft>
        <a:buClr>
          <a:schemeClr val="accent2"/>
        </a:buClr>
        <a:buChar char="•"/>
        <a:defRPr sz="2000">
          <a:solidFill>
            <a:schemeClr val="tx1"/>
          </a:solidFill>
          <a:latin typeface="+mn-lt"/>
        </a:defRPr>
      </a:lvl7pPr>
      <a:lvl8pPr marL="3428143" indent="-228543" algn="l" rtl="0" eaLnBrk="1" fontAlgn="base" hangingPunct="1">
        <a:spcBef>
          <a:spcPct val="20000"/>
        </a:spcBef>
        <a:spcAft>
          <a:spcPct val="0"/>
        </a:spcAft>
        <a:buClr>
          <a:schemeClr val="accent2"/>
        </a:buClr>
        <a:buChar char="•"/>
        <a:defRPr sz="2000">
          <a:solidFill>
            <a:schemeClr val="tx1"/>
          </a:solidFill>
          <a:latin typeface="+mn-lt"/>
        </a:defRPr>
      </a:lvl8pPr>
      <a:lvl9pPr marL="3885229" indent="-228543"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hyperlink" Target="mailto:ascally@cardon.us"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qsource.org/webinars" TargetMode="Externa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15"/>
          <p:cNvSpPr txBox="1">
            <a:spLocks noGrp="1"/>
          </p:cNvSpPr>
          <p:nvPr>
            <p:ph type="body" sz="quarter" idx="1"/>
          </p:nvPr>
        </p:nvSpPr>
        <p:spPr>
          <a:xfrm>
            <a:off x="548957" y="4062712"/>
            <a:ext cx="9853392" cy="1272686"/>
          </a:xfrm>
          <a:prstGeom prst="rect">
            <a:avLst/>
          </a:prstGeom>
        </p:spPr>
        <p:txBody>
          <a:bodyPr>
            <a:normAutofit fontScale="77500" lnSpcReduction="20000"/>
          </a:bodyPr>
          <a:lstStyle/>
          <a:p>
            <a:r>
              <a:rPr lang="en-US" sz="2800" dirty="0"/>
              <a:t>Presented By: </a:t>
            </a:r>
          </a:p>
          <a:p>
            <a:endParaRPr lang="en-US" sz="2800" dirty="0"/>
          </a:p>
          <a:p>
            <a:r>
              <a:rPr lang="en-US" sz="2800" dirty="0"/>
              <a:t>Angie </a:t>
            </a:r>
            <a:r>
              <a:rPr lang="en-US" sz="2800" dirty="0" err="1"/>
              <a:t>Scally</a:t>
            </a:r>
            <a:r>
              <a:rPr lang="en-US" sz="2800" dirty="0"/>
              <a:t>, RN | Director of Clinical Coordination | CarDon </a:t>
            </a:r>
            <a:r>
              <a:rPr lang="en-US" sz="2800"/>
              <a:t>&amp; Associates</a:t>
            </a:r>
            <a:endParaRPr lang="en-US" sz="2800" dirty="0"/>
          </a:p>
          <a:p>
            <a:endParaRPr lang="en-US" sz="2800" dirty="0"/>
          </a:p>
          <a:p>
            <a:r>
              <a:rPr lang="en-US" sz="2800" dirty="0"/>
              <a:t>Ann Smith, MHL, RN, ACMA | Director of IP and OP Care | Union Health System</a:t>
            </a:r>
          </a:p>
          <a:p>
            <a:endParaRPr lang="en-US" sz="2800" dirty="0"/>
          </a:p>
          <a:p>
            <a:endParaRPr lang="en-US" sz="2800" dirty="0"/>
          </a:p>
          <a:p>
            <a:endParaRPr lang="en-US" sz="2800" dirty="0"/>
          </a:p>
          <a:p>
            <a:endParaRPr lang="en-US" sz="2800" dirty="0"/>
          </a:p>
        </p:txBody>
      </p:sp>
      <p:sp>
        <p:nvSpPr>
          <p:cNvPr id="79" name="Title 13"/>
          <p:cNvSpPr txBox="1">
            <a:spLocks noGrp="1"/>
          </p:cNvSpPr>
          <p:nvPr>
            <p:ph type="title"/>
          </p:nvPr>
        </p:nvSpPr>
        <p:spPr>
          <a:xfrm>
            <a:off x="548957" y="3235960"/>
            <a:ext cx="9642794" cy="649225"/>
          </a:xfrm>
          <a:prstGeom prst="rect">
            <a:avLst/>
          </a:prstGeom>
        </p:spPr>
        <p:txBody>
          <a:bodyPr>
            <a:noAutofit/>
          </a:bodyPr>
          <a:lstStyle>
            <a:lvl1pPr defTabSz="1207008">
              <a:defRPr sz="8096"/>
            </a:lvl1pPr>
          </a:lstStyle>
          <a:p>
            <a:r>
              <a:rPr lang="en-US" sz="4400" b="0" i="0" dirty="0">
                <a:solidFill>
                  <a:schemeClr val="bg1"/>
                </a:solidFill>
                <a:effectLst/>
                <a:latin typeface="+mj-lt"/>
              </a:rPr>
              <a:t>Care Coordination Series Part 1:</a:t>
            </a:r>
            <a:br>
              <a:rPr lang="en-US" sz="4400" b="0" i="0" dirty="0">
                <a:solidFill>
                  <a:schemeClr val="bg1"/>
                </a:solidFill>
                <a:effectLst/>
                <a:latin typeface="+mj-lt"/>
              </a:rPr>
            </a:br>
            <a:r>
              <a:rPr lang="en-US" sz="4400" b="0" i="0" dirty="0">
                <a:solidFill>
                  <a:schemeClr val="bg1"/>
                </a:solidFill>
                <a:effectLst/>
                <a:latin typeface="+mj-lt"/>
              </a:rPr>
              <a:t>Hospital and Nursing Home Settings</a:t>
            </a:r>
            <a:endParaRPr lang="en-US" sz="4400" dirty="0">
              <a:solidFill>
                <a:schemeClr val="bg1"/>
              </a:solidFill>
              <a:latin typeface="+mj-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0148C-AF80-4B47-81DE-8339125DA764}"/>
              </a:ext>
            </a:extLst>
          </p:cNvPr>
          <p:cNvSpPr>
            <a:spLocks noGrp="1"/>
          </p:cNvSpPr>
          <p:nvPr>
            <p:ph type="title"/>
          </p:nvPr>
        </p:nvSpPr>
        <p:spPr>
          <a:xfrm>
            <a:off x="1097280" y="286603"/>
            <a:ext cx="10058400" cy="1450757"/>
          </a:xfrm>
        </p:spPr>
        <p:txBody>
          <a:bodyPr>
            <a:normAutofit/>
          </a:bodyPr>
          <a:lstStyle/>
          <a:p>
            <a:r>
              <a:rPr lang="en-US" dirty="0"/>
              <a:t>After Hours MD Coverage</a:t>
            </a:r>
          </a:p>
        </p:txBody>
      </p:sp>
      <p:cxnSp>
        <p:nvCxnSpPr>
          <p:cNvPr id="11" name="Straight Connector 1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24CF52C-7E4A-8C63-FB5E-E19630A11E8E}"/>
              </a:ext>
            </a:extLst>
          </p:cNvPr>
          <p:cNvGraphicFramePr>
            <a:graphicFrameLocks noGrp="1"/>
          </p:cNvGraphicFramePr>
          <p:nvPr>
            <p:ph idx="1"/>
            <p:extLst>
              <p:ext uri="{D42A27DB-BD31-4B8C-83A1-F6EECF244321}">
                <p14:modId xmlns:p14="http://schemas.microsoft.com/office/powerpoint/2010/main" val="349095454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134503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63B70C-B60A-41B8-B0EF-1DC3B6752773}"/>
              </a:ext>
            </a:extLst>
          </p:cNvPr>
          <p:cNvSpPr>
            <a:spLocks noGrp="1"/>
          </p:cNvSpPr>
          <p:nvPr>
            <p:ph type="title"/>
          </p:nvPr>
        </p:nvSpPr>
        <p:spPr>
          <a:xfrm>
            <a:off x="901700" y="516835"/>
            <a:ext cx="6173517" cy="1666501"/>
          </a:xfrm>
        </p:spPr>
        <p:txBody>
          <a:bodyPr>
            <a:normAutofit/>
          </a:bodyPr>
          <a:lstStyle/>
          <a:p>
            <a:r>
              <a:rPr lang="en-US" sz="4000" dirty="0">
                <a:solidFill>
                  <a:srgbClr val="FFFFFF"/>
                </a:solidFill>
              </a:rPr>
              <a:t>Video Consults Via IPAD</a:t>
            </a:r>
          </a:p>
        </p:txBody>
      </p:sp>
      <p:cxnSp>
        <p:nvCxnSpPr>
          <p:cNvPr id="29" name="Straight Connector 2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2D22FCE-7BAC-4178-A28C-8AFD64885897}"/>
              </a:ext>
            </a:extLst>
          </p:cNvPr>
          <p:cNvSpPr>
            <a:spLocks noGrp="1"/>
          </p:cNvSpPr>
          <p:nvPr>
            <p:ph idx="1"/>
          </p:nvPr>
        </p:nvSpPr>
        <p:spPr>
          <a:xfrm>
            <a:off x="1097279" y="2546224"/>
            <a:ext cx="5977938" cy="3342747"/>
          </a:xfrm>
        </p:spPr>
        <p:txBody>
          <a:bodyPr>
            <a:normAutofit/>
          </a:bodyPr>
          <a:lstStyle/>
          <a:p>
            <a:pPr>
              <a:buFont typeface="Courier New" panose="02070309020205020404" pitchFamily="49" charset="0"/>
              <a:buChar char="o"/>
            </a:pPr>
            <a:r>
              <a:rPr lang="en-US" sz="1800" dirty="0">
                <a:solidFill>
                  <a:srgbClr val="FFFFFF"/>
                </a:solidFill>
              </a:rPr>
              <a:t> Face to Face Physician Interaction</a:t>
            </a:r>
          </a:p>
          <a:p>
            <a:pPr>
              <a:buFont typeface="Courier New" panose="02070309020205020404" pitchFamily="49" charset="0"/>
              <a:buChar char="o"/>
            </a:pPr>
            <a:r>
              <a:rPr lang="en-US" sz="1800" dirty="0">
                <a:solidFill>
                  <a:srgbClr val="FFFFFF"/>
                </a:solidFill>
              </a:rPr>
              <a:t> Guided Physician to Nurse Assessment</a:t>
            </a:r>
          </a:p>
          <a:p>
            <a:pPr>
              <a:buFont typeface="Courier New" panose="02070309020205020404" pitchFamily="49" charset="0"/>
              <a:buChar char="o"/>
            </a:pPr>
            <a:r>
              <a:rPr lang="en-US" sz="1800" dirty="0">
                <a:solidFill>
                  <a:srgbClr val="FFFFFF"/>
                </a:solidFill>
              </a:rPr>
              <a:t> Physician/Patient Interaction at Bedside</a:t>
            </a:r>
          </a:p>
          <a:p>
            <a:pPr>
              <a:buFont typeface="Courier New" panose="02070309020205020404" pitchFamily="49" charset="0"/>
              <a:buChar char="o"/>
            </a:pPr>
            <a:r>
              <a:rPr lang="en-US" sz="1800" dirty="0">
                <a:solidFill>
                  <a:srgbClr val="FFFFFF"/>
                </a:solidFill>
              </a:rPr>
              <a:t> Provider awake and ready for calls</a:t>
            </a:r>
          </a:p>
        </p:txBody>
      </p:sp>
      <p:pic>
        <p:nvPicPr>
          <p:cNvPr id="5" name="Content Placeholder 4">
            <a:extLst>
              <a:ext uri="{FF2B5EF4-FFF2-40B4-BE49-F238E27FC236}">
                <a16:creationId xmlns:a16="http://schemas.microsoft.com/office/drawing/2014/main" id="{B79F286F-10C3-4BBC-9FD0-EF9672876F22}"/>
              </a:ext>
            </a:extLst>
          </p:cNvPr>
          <p:cNvPicPr>
            <a:picLocks noChangeAspect="1"/>
          </p:cNvPicPr>
          <p:nvPr/>
        </p:nvPicPr>
        <p:blipFill rotWithShape="1">
          <a:blip r:embed="rId2"/>
          <a:srcRect l="675" r="3104" b="-2"/>
          <a:stretch/>
        </p:blipFill>
        <p:spPr>
          <a:xfrm>
            <a:off x="7611902" y="10"/>
            <a:ext cx="4580097" cy="6857990"/>
          </a:xfrm>
          <a:prstGeom prst="rect">
            <a:avLst/>
          </a:prstGeom>
        </p:spPr>
      </p:pic>
    </p:spTree>
    <p:extLst>
      <p:ext uri="{BB962C8B-B14F-4D97-AF65-F5344CB8AC3E}">
        <p14:creationId xmlns:p14="http://schemas.microsoft.com/office/powerpoint/2010/main" val="35918152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C405F-B1C5-4113-B829-B2EFB1EEE459}"/>
              </a:ext>
            </a:extLst>
          </p:cNvPr>
          <p:cNvSpPr>
            <a:spLocks noGrp="1"/>
          </p:cNvSpPr>
          <p:nvPr>
            <p:ph type="title"/>
          </p:nvPr>
        </p:nvSpPr>
        <p:spPr>
          <a:xfrm>
            <a:off x="584200" y="286603"/>
            <a:ext cx="10680700" cy="1450757"/>
          </a:xfrm>
        </p:spPr>
        <p:txBody>
          <a:bodyPr>
            <a:normAutofit/>
          </a:bodyPr>
          <a:lstStyle/>
          <a:p>
            <a:r>
              <a:rPr lang="en-US" dirty="0"/>
              <a:t>Detailed Physician Notes and Orders</a:t>
            </a:r>
          </a:p>
        </p:txBody>
      </p:sp>
      <p:cxnSp>
        <p:nvCxnSpPr>
          <p:cNvPr id="66" name="Straight Connector 65">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0" name="Content Placeholder 15">
            <a:extLst>
              <a:ext uri="{FF2B5EF4-FFF2-40B4-BE49-F238E27FC236}">
                <a16:creationId xmlns:a16="http://schemas.microsoft.com/office/drawing/2014/main" id="{266355FF-B458-15DB-F990-1DFB388E2955}"/>
              </a:ext>
            </a:extLst>
          </p:cNvPr>
          <p:cNvGraphicFramePr>
            <a:graphicFrameLocks noGrp="1"/>
          </p:cNvGraphicFramePr>
          <p:nvPr>
            <p:ph idx="1"/>
            <p:extLst>
              <p:ext uri="{D42A27DB-BD31-4B8C-83A1-F6EECF244321}">
                <p14:modId xmlns:p14="http://schemas.microsoft.com/office/powerpoint/2010/main" val="254991208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02944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90BAFCD-EA0A-47F4-8B00-AAB1E67A9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9C61D6-37CC-4AD4-83C3-022D0887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3A83A1-6B9E-4CEE-A919-283C8DEDA04E}"/>
              </a:ext>
            </a:extLst>
          </p:cNvPr>
          <p:cNvSpPr>
            <a:spLocks noGrp="1"/>
          </p:cNvSpPr>
          <p:nvPr>
            <p:ph type="title"/>
          </p:nvPr>
        </p:nvSpPr>
        <p:spPr>
          <a:xfrm>
            <a:off x="533407" y="4859624"/>
            <a:ext cx="7429848" cy="1541176"/>
          </a:xfrm>
        </p:spPr>
        <p:txBody>
          <a:bodyPr vert="horz" lIns="91440" tIns="45720" rIns="91440" bIns="45720" rtlCol="0" anchor="ctr">
            <a:normAutofit/>
          </a:bodyPr>
          <a:lstStyle/>
          <a:p>
            <a:pPr algn="r"/>
            <a:r>
              <a:rPr lang="en-US" sz="4800" dirty="0">
                <a:solidFill>
                  <a:srgbClr val="FFFFFF"/>
                </a:solidFill>
              </a:rPr>
              <a:t>CarDon Utilization-2023</a:t>
            </a:r>
          </a:p>
        </p:txBody>
      </p:sp>
      <p:cxnSp>
        <p:nvCxnSpPr>
          <p:cNvPr id="18" name="Straight Connector 17">
            <a:extLst>
              <a:ext uri="{FF2B5EF4-FFF2-40B4-BE49-F238E27FC236}">
                <a16:creationId xmlns:a16="http://schemas.microsoft.com/office/drawing/2014/main" id="{2669285E-35F6-4010-B084-229A80845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A0338416-DA50-66E6-FA1C-98C4FC5EDB36}"/>
              </a:ext>
            </a:extLst>
          </p:cNvPr>
          <p:cNvPicPr>
            <a:picLocks noGrp="1" noChangeAspect="1"/>
          </p:cNvPicPr>
          <p:nvPr>
            <p:ph idx="1"/>
          </p:nvPr>
        </p:nvPicPr>
        <p:blipFill>
          <a:blip r:embed="rId2"/>
          <a:stretch>
            <a:fillRect/>
          </a:stretch>
        </p:blipFill>
        <p:spPr>
          <a:xfrm>
            <a:off x="2017939" y="292102"/>
            <a:ext cx="8687520" cy="3847774"/>
          </a:xfrm>
        </p:spPr>
      </p:pic>
    </p:spTree>
    <p:extLst>
      <p:ext uri="{BB962C8B-B14F-4D97-AF65-F5344CB8AC3E}">
        <p14:creationId xmlns:p14="http://schemas.microsoft.com/office/powerpoint/2010/main" val="89666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5B00AF9-1CF5-4FEB-AEB3-C72A43800F27}"/>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Challenges To Tackle</a:t>
            </a:r>
          </a:p>
        </p:txBody>
      </p:sp>
      <p:graphicFrame>
        <p:nvGraphicFramePr>
          <p:cNvPr id="17" name="Content Placeholder 2">
            <a:extLst>
              <a:ext uri="{FF2B5EF4-FFF2-40B4-BE49-F238E27FC236}">
                <a16:creationId xmlns:a16="http://schemas.microsoft.com/office/drawing/2014/main" id="{F1078DFE-B000-44BC-B791-2C8379B80D16}"/>
              </a:ext>
            </a:extLst>
          </p:cNvPr>
          <p:cNvGraphicFramePr>
            <a:graphicFrameLocks noGrp="1"/>
          </p:cNvGraphicFramePr>
          <p:nvPr>
            <p:ph idx="1"/>
            <p:extLst>
              <p:ext uri="{D42A27DB-BD31-4B8C-83A1-F6EECF244321}">
                <p14:modId xmlns:p14="http://schemas.microsoft.com/office/powerpoint/2010/main" val="3724263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05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62F560-6323-C5C9-2D79-35445ADE606E}"/>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What have we learned:</a:t>
            </a:r>
          </a:p>
        </p:txBody>
      </p:sp>
      <p:pic>
        <p:nvPicPr>
          <p:cNvPr id="5" name="Picture 4" descr="Pen placed on top of a signature line">
            <a:extLst>
              <a:ext uri="{FF2B5EF4-FFF2-40B4-BE49-F238E27FC236}">
                <a16:creationId xmlns:a16="http://schemas.microsoft.com/office/drawing/2014/main" id="{B2B0D20D-06F3-A70C-1C6C-BDC51E8748FF}"/>
              </a:ext>
            </a:extLst>
          </p:cNvPr>
          <p:cNvPicPr>
            <a:picLocks noChangeAspect="1"/>
          </p:cNvPicPr>
          <p:nvPr/>
        </p:nvPicPr>
        <p:blipFill rotWithShape="1">
          <a:blip r:embed="rId2"/>
          <a:srcRect l="52658" r="2763" b="-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353460-687A-B2E8-79FC-495D76FD53BB}"/>
              </a:ext>
            </a:extLst>
          </p:cNvPr>
          <p:cNvSpPr>
            <a:spLocks noGrp="1"/>
          </p:cNvSpPr>
          <p:nvPr>
            <p:ph idx="1"/>
          </p:nvPr>
        </p:nvSpPr>
        <p:spPr>
          <a:xfrm>
            <a:off x="5116784" y="2546224"/>
            <a:ext cx="5977938" cy="3342747"/>
          </a:xfrm>
        </p:spPr>
        <p:txBody>
          <a:bodyPr>
            <a:normAutofit/>
          </a:bodyPr>
          <a:lstStyle/>
          <a:p>
            <a:pPr>
              <a:lnSpc>
                <a:spcPct val="100000"/>
              </a:lnSpc>
            </a:pPr>
            <a:r>
              <a:rPr lang="en-US" sz="1500">
                <a:solidFill>
                  <a:srgbClr val="FFFFFF"/>
                </a:solidFill>
              </a:rPr>
              <a:t>1. Roll out date and time is important</a:t>
            </a:r>
          </a:p>
          <a:p>
            <a:pPr>
              <a:lnSpc>
                <a:spcPct val="100000"/>
              </a:lnSpc>
            </a:pPr>
            <a:r>
              <a:rPr lang="en-US" sz="1500">
                <a:solidFill>
                  <a:srgbClr val="FFFFFF"/>
                </a:solidFill>
              </a:rPr>
              <a:t>2. Discuss the why behind use with all staff</a:t>
            </a:r>
          </a:p>
          <a:p>
            <a:pPr>
              <a:lnSpc>
                <a:spcPct val="100000"/>
              </a:lnSpc>
            </a:pPr>
            <a:r>
              <a:rPr lang="en-US" sz="1500">
                <a:solidFill>
                  <a:srgbClr val="FFFFFF"/>
                </a:solidFill>
              </a:rPr>
              <a:t>3. Leadership present during all trainings are important</a:t>
            </a:r>
          </a:p>
          <a:p>
            <a:pPr>
              <a:lnSpc>
                <a:spcPct val="100000"/>
              </a:lnSpc>
            </a:pPr>
            <a:r>
              <a:rPr lang="en-US" sz="1500">
                <a:solidFill>
                  <a:srgbClr val="FFFFFF"/>
                </a:solidFill>
              </a:rPr>
              <a:t>4.  Ongoing trainings required for new hires</a:t>
            </a:r>
          </a:p>
          <a:p>
            <a:pPr>
              <a:lnSpc>
                <a:spcPct val="100000"/>
              </a:lnSpc>
            </a:pPr>
            <a:r>
              <a:rPr lang="en-US" sz="1500">
                <a:solidFill>
                  <a:srgbClr val="FFFFFF"/>
                </a:solidFill>
              </a:rPr>
              <a:t>5. Provide a standardized letter to all families regarding the program</a:t>
            </a:r>
          </a:p>
          <a:p>
            <a:pPr>
              <a:lnSpc>
                <a:spcPct val="100000"/>
              </a:lnSpc>
            </a:pPr>
            <a:r>
              <a:rPr lang="en-US" sz="1500">
                <a:solidFill>
                  <a:srgbClr val="FFFFFF"/>
                </a:solidFill>
              </a:rPr>
              <a:t>6.  Meet with Medical Directors and explain the why</a:t>
            </a:r>
          </a:p>
          <a:p>
            <a:pPr>
              <a:lnSpc>
                <a:spcPct val="100000"/>
              </a:lnSpc>
            </a:pPr>
            <a:r>
              <a:rPr lang="en-US" sz="1500">
                <a:solidFill>
                  <a:srgbClr val="FFFFFF"/>
                </a:solidFill>
              </a:rPr>
              <a:t>7. Gather regular feedback from staff- stay on top of barriers and challenges</a:t>
            </a:r>
          </a:p>
          <a:p>
            <a:pPr>
              <a:lnSpc>
                <a:spcPct val="100000"/>
              </a:lnSpc>
            </a:pPr>
            <a:endParaRPr lang="en-US" sz="1500">
              <a:solidFill>
                <a:srgbClr val="FFFFFF"/>
              </a:solidFill>
            </a:endParaRPr>
          </a:p>
          <a:p>
            <a:pPr>
              <a:lnSpc>
                <a:spcPct val="100000"/>
              </a:lnSpc>
            </a:pPr>
            <a:endParaRPr lang="en-US" sz="1500">
              <a:solidFill>
                <a:srgbClr val="FFFFFF"/>
              </a:solidFill>
            </a:endParaRPr>
          </a:p>
          <a:p>
            <a:pPr>
              <a:lnSpc>
                <a:spcPct val="100000"/>
              </a:lnSpc>
            </a:pPr>
            <a:endParaRPr lang="en-US" sz="1500">
              <a:solidFill>
                <a:srgbClr val="FFFFFF"/>
              </a:solidFill>
            </a:endParaRPr>
          </a:p>
        </p:txBody>
      </p:sp>
    </p:spTree>
    <p:extLst>
      <p:ext uri="{BB962C8B-B14F-4D97-AF65-F5344CB8AC3E}">
        <p14:creationId xmlns:p14="http://schemas.microsoft.com/office/powerpoint/2010/main" val="34822811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EB22A-9D53-4658-B4A7-11CBC485E08A}"/>
              </a:ext>
            </a:extLst>
          </p:cNvPr>
          <p:cNvSpPr>
            <a:spLocks noGrp="1"/>
          </p:cNvSpPr>
          <p:nvPr>
            <p:ph type="title"/>
          </p:nvPr>
        </p:nvSpPr>
        <p:spPr>
          <a:xfrm>
            <a:off x="642259" y="634946"/>
            <a:ext cx="3372529" cy="5055904"/>
          </a:xfrm>
        </p:spPr>
        <p:txBody>
          <a:bodyPr anchor="ctr">
            <a:normAutofit/>
          </a:bodyPr>
          <a:lstStyle/>
          <a:p>
            <a:r>
              <a:rPr lang="en-US" dirty="0"/>
              <a:t>Feedback </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8" name="Content Placeholder 2">
            <a:extLst>
              <a:ext uri="{FF2B5EF4-FFF2-40B4-BE49-F238E27FC236}">
                <a16:creationId xmlns:a16="http://schemas.microsoft.com/office/drawing/2014/main" id="{C16CD366-15A0-4CA4-434D-F63CB84622CF}"/>
              </a:ext>
            </a:extLst>
          </p:cNvPr>
          <p:cNvGraphicFramePr>
            <a:graphicFrameLocks noGrp="1"/>
          </p:cNvGraphicFramePr>
          <p:nvPr>
            <p:ph idx="1"/>
            <p:extLst>
              <p:ext uri="{D42A27DB-BD31-4B8C-83A1-F6EECF244321}">
                <p14:modId xmlns:p14="http://schemas.microsoft.com/office/powerpoint/2010/main" val="2829598102"/>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888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7F96C3-128D-89C9-CB7E-9C8422D8F08F}"/>
              </a:ext>
            </a:extLst>
          </p:cNvPr>
          <p:cNvSpPr>
            <a:spLocks noGrp="1"/>
          </p:cNvSpPr>
          <p:nvPr>
            <p:ph type="title"/>
          </p:nvPr>
        </p:nvSpPr>
        <p:spPr>
          <a:xfrm>
            <a:off x="1097280" y="286603"/>
            <a:ext cx="10058400" cy="1450757"/>
          </a:xfrm>
        </p:spPr>
        <p:txBody>
          <a:bodyPr>
            <a:normAutofit/>
          </a:bodyPr>
          <a:lstStyle/>
          <a:p>
            <a:r>
              <a:rPr lang="en-US" dirty="0"/>
              <a:t>Things to consider when choosing a telehealth provider</a:t>
            </a:r>
          </a:p>
        </p:txBody>
      </p:sp>
      <p:cxnSp>
        <p:nvCxnSpPr>
          <p:cNvPr id="11" name="Straight Connector 10">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87178F0-EF5F-186D-F1A5-BAC0EE4841A5}"/>
              </a:ext>
            </a:extLst>
          </p:cNvPr>
          <p:cNvGraphicFramePr>
            <a:graphicFrameLocks noGrp="1"/>
          </p:cNvGraphicFramePr>
          <p:nvPr>
            <p:ph idx="1"/>
            <p:extLst>
              <p:ext uri="{D42A27DB-BD31-4B8C-83A1-F6EECF244321}">
                <p14:modId xmlns:p14="http://schemas.microsoft.com/office/powerpoint/2010/main" val="388245407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59751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3BA76F-D563-FAFD-3AE0-E7D30C1F1A87}"/>
              </a:ext>
            </a:extLst>
          </p:cNvPr>
          <p:cNvSpPr>
            <a:spLocks noGrp="1"/>
          </p:cNvSpPr>
          <p:nvPr>
            <p:ph type="title"/>
          </p:nvPr>
        </p:nvSpPr>
        <p:spPr>
          <a:xfrm>
            <a:off x="5172074" y="286603"/>
            <a:ext cx="5983605" cy="1450757"/>
          </a:xfrm>
        </p:spPr>
        <p:txBody>
          <a:bodyPr>
            <a:normAutofit/>
          </a:bodyPr>
          <a:lstStyle/>
          <a:p>
            <a:r>
              <a:rPr lang="en-US" dirty="0"/>
              <a:t>Thank You!</a:t>
            </a:r>
          </a:p>
        </p:txBody>
      </p:sp>
      <p:pic>
        <p:nvPicPr>
          <p:cNvPr id="2065" name="Picture 2064" descr="Desk with stethoscope and computer keyboard">
            <a:extLst>
              <a:ext uri="{FF2B5EF4-FFF2-40B4-BE49-F238E27FC236}">
                <a16:creationId xmlns:a16="http://schemas.microsoft.com/office/drawing/2014/main" id="{340709C7-77CB-56C5-B763-64072687D491}"/>
              </a:ext>
            </a:extLst>
          </p:cNvPr>
          <p:cNvPicPr>
            <a:picLocks noChangeAspect="1"/>
          </p:cNvPicPr>
          <p:nvPr/>
        </p:nvPicPr>
        <p:blipFill rotWithShape="1">
          <a:blip r:embed="rId2"/>
          <a:srcRect l="55186" r="234" b="-1"/>
          <a:stretch/>
        </p:blipFill>
        <p:spPr>
          <a:xfrm>
            <a:off x="20" y="10"/>
            <a:ext cx="4580077" cy="6857990"/>
          </a:xfrm>
          <a:prstGeom prst="rect">
            <a:avLst/>
          </a:prstGeom>
        </p:spPr>
      </p:pic>
      <p:cxnSp>
        <p:nvCxnSpPr>
          <p:cNvPr id="2071" name="Straight Connector 207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E4C29E-4272-864A-1D65-46ECF3192D8A}"/>
              </a:ext>
            </a:extLst>
          </p:cNvPr>
          <p:cNvSpPr>
            <a:spLocks noGrp="1"/>
          </p:cNvSpPr>
          <p:nvPr>
            <p:ph idx="1"/>
          </p:nvPr>
        </p:nvSpPr>
        <p:spPr>
          <a:xfrm>
            <a:off x="5172074" y="2108201"/>
            <a:ext cx="5983606" cy="3760891"/>
          </a:xfrm>
        </p:spPr>
        <p:txBody>
          <a:bodyPr>
            <a:normAutofit/>
          </a:bodyPr>
          <a:lstStyle/>
          <a:p>
            <a:r>
              <a:rPr lang="en-US" dirty="0"/>
              <a:t>Angie Scally RN, BSN Director of Clinical Coordination</a:t>
            </a:r>
          </a:p>
          <a:p>
            <a:r>
              <a:rPr lang="en-US" dirty="0">
                <a:hlinkClick r:id="rId3"/>
              </a:rPr>
              <a:t>ascally@cardon.us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1095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Placeholder 15"/>
          <p:cNvSpPr txBox="1">
            <a:spLocks noGrp="1"/>
          </p:cNvSpPr>
          <p:nvPr>
            <p:ph type="body" sz="quarter" idx="1"/>
          </p:nvPr>
        </p:nvSpPr>
        <p:spPr>
          <a:xfrm>
            <a:off x="548957" y="3925493"/>
            <a:ext cx="8458201" cy="457201"/>
          </a:xfrm>
          <a:prstGeom prst="rect">
            <a:avLst/>
          </a:prstGeom>
        </p:spPr>
        <p:txBody>
          <a:bodyPr>
            <a:normAutofit/>
          </a:bodyPr>
          <a:lstStyle/>
          <a:p>
            <a:r>
              <a:rPr lang="en-US" sz="2800" dirty="0"/>
              <a:t>Presented By: Ann Smith, MHI, RN, ACMA</a:t>
            </a:r>
          </a:p>
        </p:txBody>
      </p:sp>
      <p:sp>
        <p:nvSpPr>
          <p:cNvPr id="79" name="Title 13"/>
          <p:cNvSpPr txBox="1">
            <a:spLocks noGrp="1"/>
          </p:cNvSpPr>
          <p:nvPr>
            <p:ph type="title"/>
          </p:nvPr>
        </p:nvSpPr>
        <p:spPr>
          <a:xfrm>
            <a:off x="548957" y="3235960"/>
            <a:ext cx="9642794" cy="649225"/>
          </a:xfrm>
          <a:prstGeom prst="rect">
            <a:avLst/>
          </a:prstGeom>
        </p:spPr>
        <p:txBody>
          <a:bodyPr>
            <a:noAutofit/>
          </a:bodyPr>
          <a:lstStyle>
            <a:lvl1pPr defTabSz="1207008">
              <a:defRPr sz="8096"/>
            </a:lvl1pPr>
          </a:lstStyle>
          <a:p>
            <a:r>
              <a:rPr lang="en-US" sz="4400" dirty="0">
                <a:solidFill>
                  <a:schemeClr val="bg1"/>
                </a:solidFill>
                <a:latin typeface="+mj-lt"/>
              </a:rPr>
              <a:t>Best Practices and Challenges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630091" y="1861877"/>
            <a:ext cx="7011374" cy="3583067"/>
          </a:xfrm>
          <a:prstGeom prst="rect">
            <a:avLst/>
          </a:prstGeom>
        </p:spPr>
        <p:txBody>
          <a:bodyPr spcFirstLastPara="1" vert="horz" wrap="square" lIns="121869" tIns="121869" rIns="121869" bIns="121869" rtlCol="0" anchor="t" anchorCtr="0">
            <a:normAutofit/>
          </a:bodyPr>
          <a:lstStyle/>
          <a:p>
            <a:pPr>
              <a:buClr>
                <a:srgbClr val="2B69F6"/>
              </a:buClr>
              <a:buFont typeface="Arial" panose="020B0604020202020204" pitchFamily="34" charset="0"/>
              <a:buChar char="•"/>
              <a:defRPr/>
            </a:pPr>
            <a:r>
              <a:rPr lang="en-US" sz="1900" dirty="0"/>
              <a:t>Opening Remarks</a:t>
            </a:r>
          </a:p>
          <a:p>
            <a:pPr>
              <a:buClr>
                <a:srgbClr val="2B69F6"/>
              </a:buClr>
              <a:buFont typeface="Arial" panose="020B0604020202020204" pitchFamily="34" charset="0"/>
              <a:buChar char="•"/>
              <a:defRPr/>
            </a:pPr>
            <a:r>
              <a:rPr lang="en-US" sz="1900" dirty="0"/>
              <a:t>Housekeeping</a:t>
            </a:r>
          </a:p>
          <a:p>
            <a:pPr>
              <a:buClr>
                <a:srgbClr val="2B69F6"/>
              </a:buClr>
              <a:buFont typeface="Arial" panose="020B0604020202020204" pitchFamily="34" charset="0"/>
              <a:buChar char="•"/>
              <a:defRPr/>
            </a:pPr>
            <a:r>
              <a:rPr lang="en-US" sz="1900" dirty="0"/>
              <a:t>Presentation</a:t>
            </a:r>
          </a:p>
          <a:p>
            <a:pPr>
              <a:buClr>
                <a:srgbClr val="2B69F6"/>
              </a:buClr>
              <a:buFont typeface="Arial" panose="020B0604020202020204" pitchFamily="34" charset="0"/>
              <a:buChar char="•"/>
              <a:defRPr/>
            </a:pPr>
            <a:r>
              <a:rPr lang="en-US" sz="1900" dirty="0"/>
              <a:t>Q&amp;A</a:t>
            </a:r>
          </a:p>
          <a:p>
            <a:pPr>
              <a:buClr>
                <a:srgbClr val="2B69F6"/>
              </a:buClr>
              <a:buFont typeface="Arial" panose="020B0604020202020204" pitchFamily="34" charset="0"/>
              <a:buChar char="•"/>
              <a:defRPr/>
            </a:pPr>
            <a:r>
              <a:rPr lang="en-US" sz="1900" dirty="0"/>
              <a:t>Closing Remarks</a:t>
            </a:r>
          </a:p>
        </p:txBody>
      </p:sp>
      <p:sp>
        <p:nvSpPr>
          <p:cNvPr id="11" name="Google Shape;54;p10">
            <a:extLst>
              <a:ext uri="{FF2B5EF4-FFF2-40B4-BE49-F238E27FC236}">
                <a16:creationId xmlns:a16="http://schemas.microsoft.com/office/drawing/2014/main" id="{AE776E95-6ECB-6651-3E6B-B086676E9F2B}"/>
              </a:ext>
            </a:extLst>
          </p:cNvPr>
          <p:cNvSpPr txBox="1">
            <a:spLocks/>
          </p:cNvSpPr>
          <p:nvPr/>
        </p:nvSpPr>
        <p:spPr>
          <a:xfrm>
            <a:off x="5519929" y="1601599"/>
            <a:ext cx="5721710" cy="3583067"/>
          </a:xfrm>
          <a:prstGeom prst="rect">
            <a:avLst/>
          </a:prstGeom>
        </p:spPr>
        <p:txBody>
          <a:bodyPr spcFirstLastPara="1" vert="horz" wrap="square" lIns="121869" tIns="121869" rIns="121869" bIns="121869" rtlCol="0" anchor="t" anchorCtr="0">
            <a:normAutofit fontScale="77500" lnSpcReduction="20000"/>
          </a:bodyPr>
          <a:lstStyle>
            <a:lvl1pPr marL="609585" lvl="0" indent="-457189" algn="l" defTabSz="685800" rtl="0" eaLnBrk="1" latinLnBrk="0" hangingPunct="1">
              <a:lnSpc>
                <a:spcPct val="120000"/>
              </a:lnSpc>
              <a:spcBef>
                <a:spcPts val="0"/>
              </a:spcBef>
              <a:spcAft>
                <a:spcPts val="0"/>
              </a:spcAft>
              <a:buSzPts val="1800"/>
              <a:buFont typeface="Arial" panose="020B0604020202020204" pitchFamily="34" charset="0"/>
              <a:buChar char="●"/>
              <a:defRPr sz="2400" kern="1200">
                <a:solidFill>
                  <a:srgbClr val="4D4F53"/>
                </a:solidFill>
                <a:latin typeface="+mn-lt"/>
                <a:ea typeface="+mn-ea"/>
                <a:cs typeface="+mn-cs"/>
              </a:defRPr>
            </a:lvl1pPr>
            <a:lvl2pPr marL="1219170" lvl="1" indent="-423323" algn="l" defTabSz="685800" rtl="0" eaLnBrk="1" latinLnBrk="0" hangingPunct="1">
              <a:lnSpc>
                <a:spcPct val="120000"/>
              </a:lnSpc>
              <a:spcBef>
                <a:spcPts val="0"/>
              </a:spcBef>
              <a:spcAft>
                <a:spcPts val="0"/>
              </a:spcAft>
              <a:buClr>
                <a:srgbClr val="0077A1"/>
              </a:buClr>
              <a:buSzPts val="1400"/>
              <a:buFontTx/>
              <a:buChar char="○"/>
              <a:defRPr sz="2400" kern="1200">
                <a:solidFill>
                  <a:srgbClr val="4D4F53"/>
                </a:solidFill>
                <a:latin typeface="+mn-lt"/>
                <a:ea typeface="+mn-ea"/>
                <a:cs typeface="+mn-cs"/>
              </a:defRPr>
            </a:lvl2pPr>
            <a:lvl3pPr marL="1828754" lvl="2" indent="-423323" algn="l" defTabSz="685800" rtl="0" eaLnBrk="1" latinLnBrk="0" hangingPunct="1">
              <a:lnSpc>
                <a:spcPct val="100000"/>
              </a:lnSpc>
              <a:spcBef>
                <a:spcPts val="0"/>
              </a:spcBef>
              <a:spcAft>
                <a:spcPts val="0"/>
              </a:spcAft>
              <a:buClr>
                <a:srgbClr val="0077A1"/>
              </a:buClr>
              <a:buSzPts val="1400"/>
              <a:buFont typeface="Wingdings" panose="05000000000000000000" pitchFamily="2" charset="2"/>
              <a:buChar char="■"/>
              <a:defRPr sz="2200" kern="1200">
                <a:solidFill>
                  <a:srgbClr val="4D4F53"/>
                </a:solidFill>
                <a:latin typeface="+mn-lt"/>
                <a:ea typeface="+mn-ea"/>
                <a:cs typeface="+mn-cs"/>
              </a:defRPr>
            </a:lvl3pPr>
            <a:lvl4pPr marL="2438339" lvl="3" indent="-423323" algn="l" defTabSz="685800" rtl="0" eaLnBrk="1" latinLnBrk="0" hangingPunct="1">
              <a:lnSpc>
                <a:spcPct val="100000"/>
              </a:lnSpc>
              <a:spcBef>
                <a:spcPts val="0"/>
              </a:spcBef>
              <a:spcAft>
                <a:spcPts val="0"/>
              </a:spcAft>
              <a:buClr>
                <a:srgbClr val="0077A1"/>
              </a:buClr>
              <a:buSzPts val="1400"/>
              <a:buFont typeface="Arial" panose="020B0604020202020204" pitchFamily="34" charset="0"/>
              <a:buChar char="●"/>
              <a:defRPr sz="1800" kern="1200">
                <a:solidFill>
                  <a:srgbClr val="4D4F53"/>
                </a:solidFill>
                <a:latin typeface="+mn-lt"/>
                <a:ea typeface="+mn-ea"/>
                <a:cs typeface="+mn-cs"/>
              </a:defRPr>
            </a:lvl4pPr>
            <a:lvl5pPr marL="3047924" lvl="4" indent="-423323"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rgbClr val="4D4F53"/>
                </a:solidFill>
                <a:latin typeface="+mn-lt"/>
                <a:ea typeface="+mn-ea"/>
                <a:cs typeface="+mn-cs"/>
              </a:defRPr>
            </a:lvl5pPr>
            <a:lvl6pPr marL="3657509" lvl="5" indent="-423323"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4267093" lvl="6" indent="-423323"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4876678" lvl="7" indent="-423323"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5486263" lvl="8" indent="-423323"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marL="609433" marR="0" lvl="0" indent="-457075" algn="l" defTabSz="685629" rtl="0" eaLnBrk="1" fontAlgn="base" latinLnBrk="0" hangingPunct="1">
              <a:lnSpc>
                <a:spcPct val="120000"/>
              </a:lnSpc>
              <a:spcBef>
                <a:spcPts val="0"/>
              </a:spcBef>
              <a:spcAft>
                <a:spcPts val="0"/>
              </a:spcAft>
              <a:buClr>
                <a:srgbClr val="2B69F6"/>
              </a:buClr>
              <a:buSzPts val="1800"/>
              <a:buFont typeface="Arial" panose="020B0604020202020204" pitchFamily="34" charset="0"/>
              <a:buChar char="•"/>
              <a:tabLst/>
              <a:defRPr/>
            </a:pPr>
            <a:r>
              <a:rPr kumimoji="0" lang="en-US" sz="2400" b="0" i="0" u="none" strike="noStrike" kern="1200" cap="none" spc="0" normalizeH="0" baseline="0" noProof="0" dirty="0">
                <a:ln>
                  <a:noFill/>
                </a:ln>
                <a:solidFill>
                  <a:srgbClr val="4D4F53"/>
                </a:solidFill>
                <a:effectLst/>
                <a:uLnTx/>
                <a:uFillTx/>
                <a:latin typeface="Times New Roman"/>
                <a:ea typeface="+mn-ea"/>
                <a:cs typeface="+mn-cs"/>
                <a:sym typeface="Neue Haas Grotesk Text Pro 75 B"/>
              </a:rPr>
              <a:t>To ensure maximum sound quality, participant lines have been muted during the presentation; however, we welcome questions and comments via the chat box on the right-hand side of your screen</a:t>
            </a:r>
          </a:p>
          <a:p>
            <a:pPr marL="609433" marR="0" lvl="0" indent="-457075" algn="l" defTabSz="685629" rtl="0" eaLnBrk="1" fontAlgn="base" latinLnBrk="0" hangingPunct="1">
              <a:lnSpc>
                <a:spcPct val="120000"/>
              </a:lnSpc>
              <a:spcBef>
                <a:spcPts val="0"/>
              </a:spcBef>
              <a:spcAft>
                <a:spcPts val="0"/>
              </a:spcAft>
              <a:buClr>
                <a:srgbClr val="2B69F6"/>
              </a:buClr>
              <a:buSzPts val="1800"/>
              <a:buFont typeface="Arial" panose="020B0604020202020204" pitchFamily="34" charset="0"/>
              <a:buChar char="•"/>
              <a:tabLst/>
              <a:defRPr/>
            </a:pPr>
            <a:r>
              <a:rPr kumimoji="0" lang="en-US" sz="2400" b="0" i="0" u="none" strike="noStrike" kern="1200" cap="none" spc="0" normalizeH="0" baseline="0" noProof="0" dirty="0">
                <a:ln>
                  <a:noFill/>
                </a:ln>
                <a:solidFill>
                  <a:srgbClr val="4D4F53"/>
                </a:solidFill>
                <a:effectLst/>
                <a:uLnTx/>
                <a:uFillTx/>
                <a:latin typeface="Times New Roman"/>
                <a:ea typeface="+mn-ea"/>
                <a:cs typeface="+mn-cs"/>
                <a:sym typeface="Neue Haas Grotesk Text Pro 75 B"/>
              </a:rPr>
              <a:t>During the Q&amp;A portion of the presentation, we will unmute your lines.</a:t>
            </a:r>
          </a:p>
          <a:p>
            <a:pPr marL="609433" marR="0" lvl="0" indent="-457075" algn="l" defTabSz="685629" rtl="0" eaLnBrk="1" fontAlgn="base" latinLnBrk="0" hangingPunct="1">
              <a:lnSpc>
                <a:spcPct val="120000"/>
              </a:lnSpc>
              <a:spcBef>
                <a:spcPts val="0"/>
              </a:spcBef>
              <a:spcAft>
                <a:spcPts val="0"/>
              </a:spcAft>
              <a:buClr>
                <a:srgbClr val="2B69F6"/>
              </a:buClr>
              <a:buSzPts val="1800"/>
              <a:buFont typeface="Arial" panose="020B0604020202020204" pitchFamily="34" charset="0"/>
              <a:buChar char="•"/>
              <a:tabLst/>
              <a:defRPr/>
            </a:pPr>
            <a:r>
              <a:rPr kumimoji="0" lang="en-US" sz="2400" b="0" i="0" u="none" strike="noStrike" kern="1200" cap="none" spc="0" normalizeH="0" baseline="0" noProof="0" dirty="0">
                <a:ln>
                  <a:noFill/>
                </a:ln>
                <a:solidFill>
                  <a:srgbClr val="4D4F53"/>
                </a:solidFill>
                <a:effectLst/>
                <a:uLnTx/>
                <a:uFillTx/>
                <a:latin typeface="Times New Roman"/>
                <a:ea typeface="+mn-ea"/>
                <a:cs typeface="+mn-cs"/>
                <a:sym typeface="Neue Haas Grotesk Text Pro 75 B"/>
              </a:rPr>
              <a:t>To submit questions or comments: </a:t>
            </a:r>
          </a:p>
          <a:p>
            <a:pPr marL="1218865" marR="0" lvl="1" indent="-423217" algn="l" defTabSz="685629" rtl="0" eaLnBrk="1" fontAlgn="base" latinLnBrk="0" hangingPunct="1">
              <a:lnSpc>
                <a:spcPct val="120000"/>
              </a:lnSpc>
              <a:spcBef>
                <a:spcPts val="0"/>
              </a:spcBef>
              <a:spcAft>
                <a:spcPts val="0"/>
              </a:spcAft>
              <a:buClr>
                <a:srgbClr val="2B69F6"/>
              </a:buClr>
              <a:buSzPts val="1400"/>
              <a:buFont typeface="Arial" panose="020B0604020202020204" pitchFamily="34" charset="0"/>
              <a:buChar char="•"/>
              <a:tabLst/>
              <a:defRPr/>
            </a:pPr>
            <a:r>
              <a:rPr kumimoji="0" lang="en-US" sz="2400" b="0" i="0" u="none" strike="noStrike" kern="1200" cap="none" spc="0" normalizeH="0" baseline="0" noProof="0" dirty="0">
                <a:ln>
                  <a:noFill/>
                </a:ln>
                <a:solidFill>
                  <a:srgbClr val="4D4F53"/>
                </a:solidFill>
                <a:effectLst/>
                <a:uLnTx/>
                <a:uFillTx/>
                <a:latin typeface="Times New Roman"/>
                <a:ea typeface="+mn-ea"/>
                <a:cs typeface="+mn-cs"/>
                <a:sym typeface="Neue Haas Grotesk Text Pro 75 B"/>
              </a:rPr>
              <a:t>Use the chat box or, </a:t>
            </a:r>
          </a:p>
          <a:p>
            <a:pPr marL="1218865" marR="0" lvl="1" indent="-423217" algn="l" defTabSz="685629" rtl="0" eaLnBrk="1" fontAlgn="base" latinLnBrk="0" hangingPunct="1">
              <a:lnSpc>
                <a:spcPct val="120000"/>
              </a:lnSpc>
              <a:spcBef>
                <a:spcPts val="0"/>
              </a:spcBef>
              <a:spcAft>
                <a:spcPts val="0"/>
              </a:spcAft>
              <a:buClr>
                <a:srgbClr val="2B69F6"/>
              </a:buClr>
              <a:buSzPts val="1400"/>
              <a:buFont typeface="Arial" panose="020B0604020202020204" pitchFamily="34" charset="0"/>
              <a:buChar char="•"/>
              <a:tabLst/>
              <a:defRPr/>
            </a:pPr>
            <a:r>
              <a:rPr kumimoji="0" lang="en-US" sz="2400" b="0" i="0" u="none" strike="noStrike" kern="1200" cap="none" spc="0" normalizeH="0" baseline="0" noProof="0" dirty="0">
                <a:ln>
                  <a:noFill/>
                </a:ln>
                <a:solidFill>
                  <a:srgbClr val="4D4F53"/>
                </a:solidFill>
                <a:effectLst/>
                <a:uLnTx/>
                <a:uFillTx/>
                <a:latin typeface="Times New Roman"/>
                <a:ea typeface="+mn-ea"/>
                <a:cs typeface="+mn-cs"/>
                <a:sym typeface="Neue Haas Grotesk Text Pro 75 B"/>
              </a:rPr>
              <a:t>Raise your hand to verbally ask your question</a:t>
            </a:r>
          </a:p>
          <a:p>
            <a:pPr marL="0" marR="0" lvl="0" indent="0" algn="l" defTabSz="685629" rtl="0" eaLnBrk="1" fontAlgn="base" latinLnBrk="0" hangingPunct="1">
              <a:lnSpc>
                <a:spcPct val="120000"/>
              </a:lnSpc>
              <a:spcBef>
                <a:spcPts val="0"/>
              </a:spcBef>
              <a:spcAft>
                <a:spcPts val="1600"/>
              </a:spcAft>
              <a:buClrTx/>
              <a:buSzPts val="1800"/>
              <a:buFont typeface="Arial" panose="020B0604020202020204" pitchFamily="34" charset="0"/>
              <a:buNone/>
              <a:tabLst/>
              <a:defRPr/>
            </a:pPr>
            <a:endParaRPr kumimoji="0" lang="en-US" sz="2400" b="0" i="0" u="none" strike="noStrike" kern="1200" cap="none" spc="0" normalizeH="0" baseline="0" noProof="0" dirty="0">
              <a:ln>
                <a:noFill/>
              </a:ln>
              <a:solidFill>
                <a:srgbClr val="4D4F53"/>
              </a:solidFill>
              <a:effectLst/>
              <a:uLnTx/>
              <a:uFillTx/>
              <a:latin typeface="Times New Roman"/>
              <a:ea typeface="+mn-ea"/>
              <a:cs typeface="+mn-cs"/>
              <a:sym typeface="Neue Haas Grotesk Text Pro 75 B"/>
            </a:endParaRPr>
          </a:p>
        </p:txBody>
      </p:sp>
      <p:pic>
        <p:nvPicPr>
          <p:cNvPr id="12" name="Picture 11">
            <a:extLst>
              <a:ext uri="{FF2B5EF4-FFF2-40B4-BE49-F238E27FC236}">
                <a16:creationId xmlns:a16="http://schemas.microsoft.com/office/drawing/2014/main" id="{50B6F53C-620E-AE54-3C68-E6741C4FE22E}"/>
              </a:ext>
            </a:extLst>
          </p:cNvPr>
          <p:cNvPicPr>
            <a:picLocks noChangeAspect="1"/>
          </p:cNvPicPr>
          <p:nvPr/>
        </p:nvPicPr>
        <p:blipFill rotWithShape="1">
          <a:blip r:embed="rId3">
            <a:extLst>
              <a:ext uri="{28A0092B-C50C-407E-A947-70E740481C1C}">
                <a14:useLocalDpi xmlns:a14="http://schemas.microsoft.com/office/drawing/2010/main" val="0"/>
              </a:ext>
            </a:extLst>
          </a:blip>
          <a:srcRect l="29414" t="72739" r="32845" b="9885"/>
          <a:stretch/>
        </p:blipFill>
        <p:spPr>
          <a:xfrm>
            <a:off x="5960987" y="5166182"/>
            <a:ext cx="5109468" cy="1282390"/>
          </a:xfrm>
          <a:prstGeom prst="rect">
            <a:avLst/>
          </a:prstGeom>
          <a:ln w="3175" cap="sq">
            <a:solidFill>
              <a:srgbClr val="000000"/>
            </a:solidFill>
            <a:miter lim="800000"/>
          </a:ln>
          <a:effectLst>
            <a:outerShdw blurRad="57150" dist="50800" dir="2700000" algn="tl" rotWithShape="0">
              <a:srgbClr val="000000">
                <a:alpha val="40000"/>
              </a:srgbClr>
            </a:outerShdw>
          </a:effectLst>
        </p:spPr>
      </p:pic>
      <p:cxnSp>
        <p:nvCxnSpPr>
          <p:cNvPr id="13" name="Straight Arrow Connector 12">
            <a:extLst>
              <a:ext uri="{FF2B5EF4-FFF2-40B4-BE49-F238E27FC236}">
                <a16:creationId xmlns:a16="http://schemas.microsoft.com/office/drawing/2014/main" id="{1C6AA020-71C2-0354-3D9D-763640C67D3D}"/>
              </a:ext>
            </a:extLst>
          </p:cNvPr>
          <p:cNvCxnSpPr>
            <a:cxnSpLocks/>
          </p:cNvCxnSpPr>
          <p:nvPr/>
        </p:nvCxnSpPr>
        <p:spPr>
          <a:xfrm flipH="1">
            <a:off x="8656316" y="5704627"/>
            <a:ext cx="2189364" cy="0"/>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Google Shape;15;p3">
            <a:extLst>
              <a:ext uri="{FF2B5EF4-FFF2-40B4-BE49-F238E27FC236}">
                <a16:creationId xmlns:a16="http://schemas.microsoft.com/office/drawing/2014/main" id="{2DC9BA3A-605F-42AC-DFBD-F418F6DE6C40}"/>
              </a:ext>
            </a:extLst>
          </p:cNvPr>
          <p:cNvSpPr txBox="1"/>
          <p:nvPr/>
        </p:nvSpPr>
        <p:spPr>
          <a:xfrm>
            <a:off x="417080" y="594107"/>
            <a:ext cx="11357842" cy="942955"/>
          </a:xfrm>
          <a:prstGeom prst="rect">
            <a:avLst/>
          </a:prstGeom>
          <a:solidFill>
            <a:schemeClr val="bg1"/>
          </a:solidFill>
          <a:ln>
            <a:noFill/>
          </a:ln>
        </p:spPr>
        <p:txBody>
          <a:bodyPr spcFirstLastPara="1" wrap="square" lIns="121869" tIns="121869" rIns="121869" bIns="121869" anchor="ctr" anchorCtr="0">
            <a:noAutofit/>
          </a:bodyPr>
          <a:lstStyle/>
          <a:p>
            <a:pPr marL="0" marR="0" lvl="0" indent="0" defTabSz="914172" rtl="0" eaLnBrk="0" fontAlgn="base" latinLnBrk="0" hangingPunct="0">
              <a:lnSpc>
                <a:spcPct val="100000"/>
              </a:lnSpc>
              <a:spcBef>
                <a:spcPts val="0"/>
              </a:spcBef>
              <a:spcAft>
                <a:spcPts val="0"/>
              </a:spcAft>
              <a:buClrTx/>
              <a:buSzPts val="990"/>
              <a:buFontTx/>
              <a:buNone/>
              <a:tabLst/>
              <a:defRPr/>
            </a:pPr>
            <a:r>
              <a:rPr kumimoji="0" lang="en" sz="4426" b="1" i="0" u="none" strike="noStrike" kern="0" cap="none" spc="0" normalizeH="0" baseline="0" noProof="0" dirty="0">
                <a:ln>
                  <a:noFill/>
                </a:ln>
                <a:solidFill>
                  <a:srgbClr val="00539B"/>
                </a:solidFill>
                <a:effectLst/>
                <a:uLnTx/>
                <a:uFillTx/>
                <a:latin typeface="Helvetica Neue"/>
                <a:ea typeface="Helvetica Neue"/>
                <a:cs typeface="Helvetica Neue"/>
                <a:sym typeface="Helvetica Neue"/>
              </a:rPr>
              <a:t>Webinar: </a:t>
            </a:r>
            <a:r>
              <a:rPr kumimoji="0" lang="en"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rPr>
              <a:t>Agenda and Chat Rules</a:t>
            </a:r>
            <a:endParaRPr kumimoji="0"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61969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7DC479-8B11-9C20-5261-0C9B53213DB0}"/>
              </a:ext>
            </a:extLst>
          </p:cNvPr>
          <p:cNvSpPr>
            <a:spLocks noGrp="1"/>
          </p:cNvSpPr>
          <p:nvPr>
            <p:ph type="body" sz="half" idx="1"/>
          </p:nvPr>
        </p:nvSpPr>
        <p:spPr>
          <a:xfrm>
            <a:off x="622891" y="1995854"/>
            <a:ext cx="10754355" cy="3245227"/>
          </a:xfrm>
        </p:spPr>
        <p:txBody>
          <a:bodyPr>
            <a:normAutofit lnSpcReduction="10000"/>
          </a:bodyPr>
          <a:lstStyle/>
          <a:p>
            <a:pPr marL="285750" indent="-285750">
              <a:buFont typeface="Arial" panose="020B0604020202020204" pitchFamily="34" charset="0"/>
              <a:buChar char="•"/>
            </a:pPr>
            <a:r>
              <a:rPr lang="en-US" sz="2400"/>
              <a:t>Wabash Valley Care Coalition Meetings </a:t>
            </a:r>
          </a:p>
          <a:p>
            <a:pPr marL="285750" indent="-285750">
              <a:buFont typeface="Arial" panose="020B0604020202020204" pitchFamily="34" charset="0"/>
              <a:buChar char="•"/>
            </a:pPr>
            <a:r>
              <a:rPr lang="en-US" sz="2400"/>
              <a:t>Affiliate agreements with Skilled Facilities </a:t>
            </a:r>
          </a:p>
          <a:p>
            <a:pPr marL="466725" lvl="1" indent="-285750">
              <a:buFont typeface="Arial" panose="020B0604020202020204" pitchFamily="34" charset="0"/>
              <a:buChar char="•"/>
            </a:pPr>
            <a:r>
              <a:rPr lang="en-US" sz="2400"/>
              <a:t>Monthly Meetings, Goals and Data Driven (Olio), Union Resources at the Facilities </a:t>
            </a:r>
          </a:p>
          <a:p>
            <a:pPr marL="285750" indent="-285750">
              <a:buFont typeface="Arial" panose="020B0604020202020204" pitchFamily="34" charset="0"/>
              <a:buChar char="•"/>
            </a:pPr>
            <a:r>
              <a:rPr lang="en-US" sz="2400"/>
              <a:t>OP Care Management Team </a:t>
            </a:r>
          </a:p>
          <a:p>
            <a:pPr marL="466725" lvl="1" indent="-285750">
              <a:buFont typeface="Arial" panose="020B0604020202020204" pitchFamily="34" charset="0"/>
              <a:buChar char="•"/>
            </a:pPr>
            <a:r>
              <a:rPr lang="en-US" sz="2400"/>
              <a:t>AWV’s CCM, TCM </a:t>
            </a:r>
          </a:p>
          <a:p>
            <a:pPr marL="285750" indent="-285750">
              <a:buFont typeface="Arial" panose="020B0604020202020204" pitchFamily="34" charset="0"/>
              <a:buChar char="•"/>
            </a:pPr>
            <a:r>
              <a:rPr lang="en-US" sz="2400"/>
              <a:t>Hospital D/C </a:t>
            </a:r>
          </a:p>
          <a:p>
            <a:pPr marL="466725" lvl="1" indent="-285750">
              <a:buFont typeface="Arial" panose="020B0604020202020204" pitchFamily="34" charset="0"/>
              <a:buChar char="•"/>
            </a:pPr>
            <a:r>
              <a:rPr lang="en-US" sz="2400"/>
              <a:t>F/U’s, Care Plans, Virtual Nursing coming soon</a:t>
            </a:r>
          </a:p>
          <a:p>
            <a:pPr marL="466725" lvl="1" indent="-285750">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352ED7BE-C736-20FF-6758-D1C2D7954834}"/>
              </a:ext>
            </a:extLst>
          </p:cNvPr>
          <p:cNvSpPr>
            <a:spLocks noGrp="1"/>
          </p:cNvSpPr>
          <p:nvPr>
            <p:ph type="title"/>
          </p:nvPr>
        </p:nvSpPr>
        <p:spPr>
          <a:xfrm>
            <a:off x="622891" y="457200"/>
            <a:ext cx="11070878" cy="896816"/>
          </a:xfrm>
        </p:spPr>
        <p:txBody>
          <a:bodyPr/>
          <a:lstStyle/>
          <a:p>
            <a:pPr algn="ctr"/>
            <a:r>
              <a:rPr lang="en-US" b="1"/>
              <a:t>Union Hospital </a:t>
            </a:r>
            <a:br>
              <a:rPr lang="en-US" b="1"/>
            </a:br>
            <a:r>
              <a:rPr lang="en-US" b="1"/>
              <a:t>Best Practices and Challenges </a:t>
            </a:r>
          </a:p>
        </p:txBody>
      </p:sp>
    </p:spTree>
    <p:extLst>
      <p:ext uri="{BB962C8B-B14F-4D97-AF65-F5344CB8AC3E}">
        <p14:creationId xmlns:p14="http://schemas.microsoft.com/office/powerpoint/2010/main" val="324035209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79CFE5-A00B-0B74-3E09-384F16882724}"/>
              </a:ext>
            </a:extLst>
          </p:cNvPr>
          <p:cNvSpPr>
            <a:spLocks noGrp="1"/>
          </p:cNvSpPr>
          <p:nvPr>
            <p:ph type="title"/>
          </p:nvPr>
        </p:nvSpPr>
        <p:spPr>
          <a:xfrm>
            <a:off x="740337" y="1967218"/>
            <a:ext cx="6264470" cy="1085850"/>
          </a:xfrm>
        </p:spPr>
        <p:txBody>
          <a:bodyPr/>
          <a:lstStyle/>
          <a:p>
            <a:r>
              <a:rPr lang="en-US" dirty="0"/>
              <a:t>Q&amp;A Session with Today’s Panelists</a:t>
            </a:r>
          </a:p>
        </p:txBody>
      </p:sp>
    </p:spTree>
    <p:extLst>
      <p:ext uri="{BB962C8B-B14F-4D97-AF65-F5344CB8AC3E}">
        <p14:creationId xmlns:p14="http://schemas.microsoft.com/office/powerpoint/2010/main" val="28201902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3" name="Google Shape;15;p3">
            <a:extLst>
              <a:ext uri="{FF2B5EF4-FFF2-40B4-BE49-F238E27FC236}">
                <a16:creationId xmlns:a16="http://schemas.microsoft.com/office/drawing/2014/main" id="{24CC28D7-C48A-C043-69DC-5D059CA12C72}"/>
              </a:ext>
            </a:extLst>
          </p:cNvPr>
          <p:cNvSpPr txBox="1"/>
          <p:nvPr/>
        </p:nvSpPr>
        <p:spPr>
          <a:xfrm>
            <a:off x="417080" y="594107"/>
            <a:ext cx="11357842" cy="942955"/>
          </a:xfrm>
          <a:prstGeom prst="rect">
            <a:avLst/>
          </a:prstGeom>
          <a:solidFill>
            <a:schemeClr val="bg1"/>
          </a:solidFill>
          <a:ln>
            <a:noFill/>
          </a:ln>
        </p:spPr>
        <p:txBody>
          <a:bodyPr spcFirstLastPara="1" wrap="square" lIns="121869" tIns="121869" rIns="121869" bIns="121869" anchor="ctr" anchorCtr="0">
            <a:noAutofit/>
          </a:bodyPr>
          <a:lstStyle/>
          <a:p>
            <a:pPr marL="0" marR="0" lvl="0" indent="0" algn="l" defTabSz="914172" rtl="0" eaLnBrk="0" fontAlgn="base" latinLnBrk="0" hangingPunct="0">
              <a:lnSpc>
                <a:spcPct val="100000"/>
              </a:lnSpc>
              <a:spcBef>
                <a:spcPts val="0"/>
              </a:spcBef>
              <a:spcAft>
                <a:spcPts val="0"/>
              </a:spcAft>
              <a:buClrTx/>
              <a:buSzPts val="990"/>
              <a:buFontTx/>
              <a:buNone/>
              <a:tabLst/>
              <a:defRPr/>
            </a:pPr>
            <a:r>
              <a:rPr kumimoji="0" lang="en" sz="4426" b="1" i="0" u="none" strike="noStrike" kern="0" cap="none" spc="0" normalizeH="0" baseline="0" noProof="0" dirty="0">
                <a:ln>
                  <a:noFill/>
                </a:ln>
                <a:solidFill>
                  <a:srgbClr val="4D4D4D"/>
                </a:solidFill>
                <a:effectLst/>
                <a:uLnTx/>
                <a:uFillTx/>
                <a:latin typeface="Helvetica Neue"/>
                <a:ea typeface="Helvetica Neue"/>
                <a:cs typeface="Helvetica Neue"/>
                <a:sym typeface="Helvetica Neue"/>
              </a:rPr>
              <a:t>Your Feedback is </a:t>
            </a:r>
            <a:r>
              <a:rPr kumimoji="0" lang="en"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rPr>
              <a:t>Valuable</a:t>
            </a:r>
            <a:endParaRPr kumimoji="0"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endParaRPr>
          </a:p>
        </p:txBody>
      </p:sp>
      <p:graphicFrame>
        <p:nvGraphicFramePr>
          <p:cNvPr id="6" name="Table 6">
            <a:extLst>
              <a:ext uri="{FF2B5EF4-FFF2-40B4-BE49-F238E27FC236}">
                <a16:creationId xmlns:a16="http://schemas.microsoft.com/office/drawing/2014/main" id="{2E797912-1AFB-51D5-5AD6-6D9E7C6BE6B1}"/>
              </a:ext>
            </a:extLst>
          </p:cNvPr>
          <p:cNvGraphicFramePr>
            <a:graphicFrameLocks noGrp="1"/>
          </p:cNvGraphicFramePr>
          <p:nvPr/>
        </p:nvGraphicFramePr>
        <p:xfrm>
          <a:off x="635546" y="1537060"/>
          <a:ext cx="11008473" cy="3870912"/>
        </p:xfrm>
        <a:graphic>
          <a:graphicData uri="http://schemas.openxmlformats.org/drawingml/2006/table">
            <a:tbl>
              <a:tblPr firstRow="1" bandRow="1">
                <a:tableStyleId>{7E9639D4-E3E2-4D34-9284-5A2195B3D0D7}</a:tableStyleId>
              </a:tblPr>
              <a:tblGrid>
                <a:gridCol w="8181926">
                  <a:extLst>
                    <a:ext uri="{9D8B030D-6E8A-4147-A177-3AD203B41FA5}">
                      <a16:colId xmlns:a16="http://schemas.microsoft.com/office/drawing/2014/main" val="4147519814"/>
                    </a:ext>
                  </a:extLst>
                </a:gridCol>
                <a:gridCol w="493859">
                  <a:extLst>
                    <a:ext uri="{9D8B030D-6E8A-4147-A177-3AD203B41FA5}">
                      <a16:colId xmlns:a16="http://schemas.microsoft.com/office/drawing/2014/main" val="3334317643"/>
                    </a:ext>
                  </a:extLst>
                </a:gridCol>
                <a:gridCol w="535888">
                  <a:extLst>
                    <a:ext uri="{9D8B030D-6E8A-4147-A177-3AD203B41FA5}">
                      <a16:colId xmlns:a16="http://schemas.microsoft.com/office/drawing/2014/main" val="2518165365"/>
                    </a:ext>
                  </a:extLst>
                </a:gridCol>
                <a:gridCol w="556903">
                  <a:extLst>
                    <a:ext uri="{9D8B030D-6E8A-4147-A177-3AD203B41FA5}">
                      <a16:colId xmlns:a16="http://schemas.microsoft.com/office/drawing/2014/main" val="1793598756"/>
                    </a:ext>
                  </a:extLst>
                </a:gridCol>
                <a:gridCol w="609442">
                  <a:extLst>
                    <a:ext uri="{9D8B030D-6E8A-4147-A177-3AD203B41FA5}">
                      <a16:colId xmlns:a16="http://schemas.microsoft.com/office/drawing/2014/main" val="3814647261"/>
                    </a:ext>
                  </a:extLst>
                </a:gridCol>
                <a:gridCol w="630455">
                  <a:extLst>
                    <a:ext uri="{9D8B030D-6E8A-4147-A177-3AD203B41FA5}">
                      <a16:colId xmlns:a16="http://schemas.microsoft.com/office/drawing/2014/main" val="697934725"/>
                    </a:ext>
                  </a:extLst>
                </a:gridCol>
              </a:tblGrid>
              <a:tr h="640056">
                <a:tc>
                  <a:txBody>
                    <a:bodyPr/>
                    <a:lstStyle/>
                    <a:p>
                      <a:r>
                        <a:rPr lang="en-US" sz="3200" b="0" i="0" dirty="0">
                          <a:latin typeface="NeueHaasGroteskDisp Pro Md" panose="020B0504020202020204" pitchFamily="34" charset="77"/>
                        </a:rPr>
                        <a:t>Polling Question</a:t>
                      </a:r>
                    </a:p>
                  </a:txBody>
                  <a:tcPr marL="91416" marR="91416" marT="45708" marB="45708">
                    <a:solidFill>
                      <a:srgbClr val="2B69F6"/>
                    </a:solidFill>
                  </a:tcPr>
                </a:tc>
                <a:tc>
                  <a:txBody>
                    <a:bodyPr/>
                    <a:lstStyle/>
                    <a:p>
                      <a:endParaRPr lang="en-US" sz="3600"/>
                    </a:p>
                  </a:txBody>
                  <a:tcPr marL="91416" marR="91416" marT="45708" marB="45708">
                    <a:solidFill>
                      <a:srgbClr val="2B69F6"/>
                    </a:solidFill>
                  </a:tcPr>
                </a:tc>
                <a:tc>
                  <a:txBody>
                    <a:bodyPr/>
                    <a:lstStyle/>
                    <a:p>
                      <a:endParaRPr lang="en-US" sz="3600"/>
                    </a:p>
                  </a:txBody>
                  <a:tcPr marL="91416" marR="91416" marT="45708" marB="45708">
                    <a:solidFill>
                      <a:srgbClr val="2B69F6"/>
                    </a:solidFill>
                  </a:tcPr>
                </a:tc>
                <a:tc>
                  <a:txBody>
                    <a:bodyPr/>
                    <a:lstStyle/>
                    <a:p>
                      <a:endParaRPr lang="en-US" sz="3600"/>
                    </a:p>
                  </a:txBody>
                  <a:tcPr marL="91416" marR="91416" marT="45708" marB="45708">
                    <a:solidFill>
                      <a:srgbClr val="2B69F6"/>
                    </a:solidFill>
                  </a:tcPr>
                </a:tc>
                <a:tc>
                  <a:txBody>
                    <a:bodyPr/>
                    <a:lstStyle/>
                    <a:p>
                      <a:endParaRPr lang="en-US" sz="3600"/>
                    </a:p>
                  </a:txBody>
                  <a:tcPr marL="91416" marR="91416" marT="45708" marB="45708">
                    <a:solidFill>
                      <a:srgbClr val="2B69F6"/>
                    </a:solidFill>
                  </a:tcPr>
                </a:tc>
                <a:tc>
                  <a:txBody>
                    <a:bodyPr/>
                    <a:lstStyle/>
                    <a:p>
                      <a:endParaRPr lang="en-US" sz="3600"/>
                    </a:p>
                  </a:txBody>
                  <a:tcPr marL="91416" marR="91416" marT="45708" marB="45708">
                    <a:solidFill>
                      <a:srgbClr val="2B69F6"/>
                    </a:solidFill>
                  </a:tcPr>
                </a:tc>
                <a:extLst>
                  <a:ext uri="{0D108BD9-81ED-4DB2-BD59-A6C34878D82A}">
                    <a16:rowId xmlns:a16="http://schemas.microsoft.com/office/drawing/2014/main" val="2779933683"/>
                  </a:ext>
                </a:extLst>
              </a:tr>
              <a:tr h="3230856">
                <a:tc gridSpan="6">
                  <a:txBody>
                    <a:bodyPr/>
                    <a:lstStyle/>
                    <a:p>
                      <a:r>
                        <a:rPr lang="en-US" sz="2400" b="1" dirty="0"/>
                        <a:t>On a scale of 1 to 5 where 5 represents “Very Satisfied” and 1 represents “Very Dissatisfied”, indicate your level of satisfaction with this session.</a:t>
                      </a:r>
                    </a:p>
                    <a:p>
                      <a:pPr lvl="1"/>
                      <a:r>
                        <a:rPr kumimoji="0" lang="en-US" sz="2400" b="1" i="0" u="none" strike="noStrike" kern="1200" cap="none" spc="0" normalizeH="0" baseline="0" dirty="0">
                          <a:ln>
                            <a:noFill/>
                          </a:ln>
                          <a:solidFill>
                            <a:srgbClr val="0069FF"/>
                          </a:solidFill>
                          <a:effectLst/>
                          <a:uLnTx/>
                          <a:uFillTx/>
                          <a:latin typeface="Helvetica Neue"/>
                        </a:rPr>
                        <a:t>5- Very Satisfied</a:t>
                      </a:r>
                    </a:p>
                    <a:p>
                      <a:pPr lvl="1"/>
                      <a:r>
                        <a:rPr kumimoji="0" lang="en-US" sz="2400" b="1" i="0" u="none" strike="noStrike" kern="1200" cap="none" spc="0" normalizeH="0" baseline="0" dirty="0">
                          <a:ln>
                            <a:noFill/>
                          </a:ln>
                          <a:solidFill>
                            <a:srgbClr val="0069FF"/>
                          </a:solidFill>
                          <a:effectLst/>
                          <a:uLnTx/>
                          <a:uFillTx/>
                          <a:latin typeface="Helvetica Neue"/>
                        </a:rPr>
                        <a:t>4-Somewhat Satisfied</a:t>
                      </a:r>
                    </a:p>
                    <a:p>
                      <a:pPr lvl="1"/>
                      <a:r>
                        <a:rPr kumimoji="0" lang="en-US" sz="2400" b="1" i="0" u="none" strike="noStrike" kern="1200" cap="none" spc="0" normalizeH="0" baseline="0" dirty="0">
                          <a:ln>
                            <a:noFill/>
                          </a:ln>
                          <a:solidFill>
                            <a:srgbClr val="0069FF"/>
                          </a:solidFill>
                          <a:effectLst/>
                          <a:uLnTx/>
                          <a:uFillTx/>
                          <a:latin typeface="Helvetica Neue"/>
                        </a:rPr>
                        <a:t>3-No opinion</a:t>
                      </a:r>
                    </a:p>
                    <a:p>
                      <a:pPr lvl="1"/>
                      <a:r>
                        <a:rPr kumimoji="0" lang="en-US" sz="2400" b="1" i="0" u="none" strike="noStrike" kern="1200" cap="none" spc="0" normalizeH="0" baseline="0" dirty="0">
                          <a:ln>
                            <a:noFill/>
                          </a:ln>
                          <a:solidFill>
                            <a:srgbClr val="0069FF"/>
                          </a:solidFill>
                          <a:effectLst/>
                          <a:uLnTx/>
                          <a:uFillTx/>
                          <a:latin typeface="Helvetica Neue"/>
                        </a:rPr>
                        <a:t>2-Somewhat Dissatisfied</a:t>
                      </a:r>
                    </a:p>
                    <a:p>
                      <a:pPr lvl="1"/>
                      <a:r>
                        <a:rPr kumimoji="0" lang="en-US" sz="2400" b="1" i="0" u="none" strike="noStrike" kern="1200" cap="none" spc="0" normalizeH="0" baseline="0" dirty="0">
                          <a:ln>
                            <a:noFill/>
                          </a:ln>
                          <a:solidFill>
                            <a:srgbClr val="0069FF"/>
                          </a:solidFill>
                          <a:effectLst/>
                          <a:uLnTx/>
                          <a:uFillTx/>
                          <a:latin typeface="Helvetica Neue"/>
                        </a:rPr>
                        <a:t>1-Very Dissatisfied </a:t>
                      </a:r>
                    </a:p>
                    <a:p>
                      <a:endParaRPr lang="en-US" sz="1900" dirty="0"/>
                    </a:p>
                    <a:p>
                      <a:endParaRPr lang="en-US" sz="1900" dirty="0"/>
                    </a:p>
                  </a:txBody>
                  <a:tcPr marL="91416" marR="91416" marT="45708" marB="45708"/>
                </a:tc>
                <a:tc hMerge="1">
                  <a:txBody>
                    <a:bodyPr/>
                    <a:lstStyle/>
                    <a:p>
                      <a:pPr algn="ctr"/>
                      <a:r>
                        <a:rPr lang="en-US" sz="1900"/>
                        <a:t>1</a:t>
                      </a:r>
                    </a:p>
                  </a:txBody>
                  <a:tcPr/>
                </a:tc>
                <a:tc hMerge="1">
                  <a:txBody>
                    <a:bodyPr/>
                    <a:lstStyle/>
                    <a:p>
                      <a:pPr algn="ctr"/>
                      <a:r>
                        <a:rPr lang="en-US" sz="1900"/>
                        <a:t>2</a:t>
                      </a:r>
                    </a:p>
                  </a:txBody>
                  <a:tcPr/>
                </a:tc>
                <a:tc hMerge="1">
                  <a:txBody>
                    <a:bodyPr/>
                    <a:lstStyle/>
                    <a:p>
                      <a:pPr algn="ctr"/>
                      <a:r>
                        <a:rPr lang="en-US" sz="1900"/>
                        <a:t>3</a:t>
                      </a:r>
                    </a:p>
                  </a:txBody>
                  <a:tcPr/>
                </a:tc>
                <a:tc hMerge="1">
                  <a:txBody>
                    <a:bodyPr/>
                    <a:lstStyle/>
                    <a:p>
                      <a:pPr algn="ctr"/>
                      <a:r>
                        <a:rPr lang="en-US" sz="1900"/>
                        <a:t>4</a:t>
                      </a:r>
                    </a:p>
                  </a:txBody>
                  <a:tcPr/>
                </a:tc>
                <a:tc hMerge="1">
                  <a:txBody>
                    <a:bodyPr/>
                    <a:lstStyle/>
                    <a:p>
                      <a:pPr algn="ctr"/>
                      <a:r>
                        <a:rPr lang="en-US" sz="1900"/>
                        <a:t>5</a:t>
                      </a:r>
                    </a:p>
                  </a:txBody>
                  <a:tcPr/>
                </a:tc>
                <a:extLst>
                  <a:ext uri="{0D108BD9-81ED-4DB2-BD59-A6C34878D82A}">
                    <a16:rowId xmlns:a16="http://schemas.microsoft.com/office/drawing/2014/main" val="1052818338"/>
                  </a:ext>
                </a:extLst>
              </a:tr>
            </a:tbl>
          </a:graphicData>
        </a:graphic>
      </p:graphicFrame>
    </p:spTree>
    <p:extLst>
      <p:ext uri="{BB962C8B-B14F-4D97-AF65-F5344CB8AC3E}">
        <p14:creationId xmlns:p14="http://schemas.microsoft.com/office/powerpoint/2010/main" val="674447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C2B6-01A2-51BC-2EE8-E55924B6D2BD}"/>
              </a:ext>
            </a:extLst>
          </p:cNvPr>
          <p:cNvSpPr>
            <a:spLocks noGrp="1"/>
          </p:cNvSpPr>
          <p:nvPr>
            <p:ph type="title"/>
          </p:nvPr>
        </p:nvSpPr>
        <p:spPr>
          <a:xfrm>
            <a:off x="417080" y="489828"/>
            <a:ext cx="11357842" cy="763401"/>
          </a:xfrm>
        </p:spPr>
        <p:txBody>
          <a:bodyPr/>
          <a:lstStyle/>
          <a:p>
            <a:r>
              <a:rPr lang="en-US"/>
              <a:t>Community Coalitions</a:t>
            </a:r>
          </a:p>
        </p:txBody>
      </p:sp>
      <p:pic>
        <p:nvPicPr>
          <p:cNvPr id="4" name="Picture 3">
            <a:extLst>
              <a:ext uri="{FF2B5EF4-FFF2-40B4-BE49-F238E27FC236}">
                <a16:creationId xmlns:a16="http://schemas.microsoft.com/office/drawing/2014/main" id="{31E14DDB-1B9A-D529-1B1C-80DE066B5B05}"/>
              </a:ext>
            </a:extLst>
          </p:cNvPr>
          <p:cNvPicPr>
            <a:picLocks noChangeAspect="1"/>
          </p:cNvPicPr>
          <p:nvPr/>
        </p:nvPicPr>
        <p:blipFill>
          <a:blip r:embed="rId2"/>
          <a:stretch>
            <a:fillRect/>
          </a:stretch>
        </p:blipFill>
        <p:spPr>
          <a:xfrm>
            <a:off x="5872663" y="1602270"/>
            <a:ext cx="5902257" cy="4047262"/>
          </a:xfrm>
          <a:prstGeom prst="rect">
            <a:avLst/>
          </a:prstGeom>
        </p:spPr>
      </p:pic>
      <p:sp>
        <p:nvSpPr>
          <p:cNvPr id="5" name="TextBox 4">
            <a:extLst>
              <a:ext uri="{FF2B5EF4-FFF2-40B4-BE49-F238E27FC236}">
                <a16:creationId xmlns:a16="http://schemas.microsoft.com/office/drawing/2014/main" id="{9C8763E0-9EF4-B3FF-0D99-48131768560D}"/>
              </a:ext>
            </a:extLst>
          </p:cNvPr>
          <p:cNvSpPr txBox="1"/>
          <p:nvPr/>
        </p:nvSpPr>
        <p:spPr>
          <a:xfrm>
            <a:off x="125688" y="1770656"/>
            <a:ext cx="5190080" cy="4093428"/>
          </a:xfrm>
          <a:prstGeom prst="rect">
            <a:avLst/>
          </a:prstGeom>
          <a:noFill/>
        </p:spPr>
        <p:txBody>
          <a:bodyPr wrap="square" rtlCol="0">
            <a:spAutoFit/>
          </a:bodyPr>
          <a:lstStyle/>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rPr>
              <a:t>Qsource brings together Medicare beneficiaries, providers, and communities together in data-driven initiatives that increase patient safety, make communities healthier, better coordinate post-hospital care, and improve clinical quality. </a:t>
            </a:r>
          </a:p>
          <a:p>
            <a:pPr marL="0" marR="0" lvl="0" indent="0" algn="r" defTabSz="914172" rtl="0" eaLnBrk="1"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endParaRP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rPr>
              <a:t>In addition to improving clinical outcomes, Qsource works with communities to address population health concerns, often referred to as social determinants of health. These include concerns such as insufficient food resources, lack of transportation to follow up appointments, homelessness, among others.</a:t>
            </a:r>
          </a:p>
        </p:txBody>
      </p:sp>
    </p:spTree>
    <p:extLst>
      <p:ext uri="{BB962C8B-B14F-4D97-AF65-F5344CB8AC3E}">
        <p14:creationId xmlns:p14="http://schemas.microsoft.com/office/powerpoint/2010/main" val="244999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C2B6-01A2-51BC-2EE8-E55924B6D2BD}"/>
              </a:ext>
            </a:extLst>
          </p:cNvPr>
          <p:cNvSpPr>
            <a:spLocks noGrp="1"/>
          </p:cNvSpPr>
          <p:nvPr>
            <p:ph type="title"/>
          </p:nvPr>
        </p:nvSpPr>
        <p:spPr>
          <a:xfrm>
            <a:off x="417080" y="489828"/>
            <a:ext cx="11357842" cy="763401"/>
          </a:xfrm>
        </p:spPr>
        <p:txBody>
          <a:bodyPr/>
          <a:lstStyle/>
          <a:p>
            <a:r>
              <a:rPr lang="en-US"/>
              <a:t>Upcoming Webinars</a:t>
            </a:r>
          </a:p>
        </p:txBody>
      </p:sp>
      <p:sp>
        <p:nvSpPr>
          <p:cNvPr id="3" name="TextBox 2">
            <a:extLst>
              <a:ext uri="{FF2B5EF4-FFF2-40B4-BE49-F238E27FC236}">
                <a16:creationId xmlns:a16="http://schemas.microsoft.com/office/drawing/2014/main" id="{85FEC8D3-DACF-CBCF-7FF8-62B39367BDDA}"/>
              </a:ext>
            </a:extLst>
          </p:cNvPr>
          <p:cNvSpPr txBox="1"/>
          <p:nvPr/>
        </p:nvSpPr>
        <p:spPr>
          <a:xfrm>
            <a:off x="417080" y="1130779"/>
            <a:ext cx="11687015" cy="2631490"/>
          </a:xfrm>
          <a:prstGeom prst="rect">
            <a:avLst/>
          </a:prstGeom>
          <a:noFill/>
        </p:spPr>
        <p:txBody>
          <a:bodyPr wrap="square" lIns="45720" tIns="22860" rIns="45720" bIns="22860" rtlCol="0" anchor="t">
            <a:spAutoFit/>
          </a:bodyPr>
          <a:lstStyle/>
          <a:p>
            <a:pPr marL="0" marR="0" lvl="0" indent="0" algn="r" defTabSz="914172"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endParaRPr>
          </a:p>
          <a:p>
            <a:pPr marL="0" marR="0" lvl="0" indent="0" algn="r" defTabSz="914172" rtl="0" eaLnBrk="1" fontAlgn="auto"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endParaRPr>
          </a:p>
          <a:p>
            <a:pPr marL="0" marR="0" lvl="0" indent="0" algn="l" defTabSz="914172"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rPr>
              <a:t>9/20/2023 Care Coordination Series Part 2: Aging in Home Health Care Settings</a:t>
            </a:r>
          </a:p>
          <a:p>
            <a:pPr marL="0" marR="0" lvl="0" indent="0" algn="l" defTabSz="914172" rtl="0" eaLnBrk="1" fontAlgn="auto" latinLnBrk="0" hangingPunct="0">
              <a:lnSpc>
                <a:spcPct val="100000"/>
              </a:lnSpc>
              <a:spcBef>
                <a:spcPts val="0"/>
              </a:spcBef>
              <a:spcAft>
                <a:spcPts val="0"/>
              </a:spcAft>
              <a:buClrTx/>
              <a:buSzTx/>
              <a:buFontTx/>
              <a:buNone/>
              <a:tabLst/>
              <a:defRPr/>
            </a:pPr>
            <a:r>
              <a:rPr lang="en-US" sz="2800" kern="0" dirty="0">
                <a:solidFill>
                  <a:srgbClr val="FFFFFF"/>
                </a:solidFill>
                <a:latin typeface="NeueHaasGroteskDisp Pro" panose="020B0504020202020204" pitchFamily="34" charset="77"/>
                <a:sym typeface="Neue Haas Grotesk Text Pro 75 B"/>
              </a:rPr>
              <a:t>9/27/2023 Care Coordination Series Part 3: Hospice Settings</a:t>
            </a:r>
          </a:p>
          <a:p>
            <a:pPr marL="0" marR="0" lvl="0" indent="0" algn="l" defTabSz="914172"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rPr>
              <a:t>10/3/2023 Social Drivers of Health-The Missing Lin</a:t>
            </a:r>
            <a:r>
              <a:rPr lang="en-US" sz="2800" kern="0" dirty="0">
                <a:solidFill>
                  <a:srgbClr val="FFFFFF"/>
                </a:solidFill>
                <a:latin typeface="NeueHaasGroteskDisp Pro" panose="020B0504020202020204" pitchFamily="34" charset="77"/>
                <a:sym typeface="Neue Haas Grotesk Text Pro 75 B"/>
              </a:rPr>
              <a:t>k</a:t>
            </a:r>
          </a:p>
          <a:p>
            <a:pPr marL="0" marR="0" lvl="0" indent="0" algn="l" defTabSz="914172"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rPr>
              <a:t>10/12/2023 Closing the </a:t>
            </a:r>
            <a:r>
              <a:rPr lang="en-US" sz="2800" kern="0" dirty="0">
                <a:solidFill>
                  <a:srgbClr val="FFFFFF"/>
                </a:solidFill>
                <a:latin typeface="NeueHaasGroteskDisp Pro" panose="020B0504020202020204" pitchFamily="34" charset="77"/>
                <a:sym typeface="Neue Haas Grotesk Text Pro 75 B"/>
              </a:rPr>
              <a:t>Health Literacy Gap and Advancing Health Equity</a:t>
            </a:r>
            <a:endParaRPr kumimoji="0" lang="en-US" sz="2800" b="0" i="0" u="none" strike="noStrike" kern="0" cap="none" spc="0" normalizeH="0" baseline="0" noProof="0" dirty="0">
              <a:ln>
                <a:noFill/>
              </a:ln>
              <a:solidFill>
                <a:srgbClr val="FFFFFF"/>
              </a:solidFill>
              <a:effectLst/>
              <a:uLnTx/>
              <a:uFillTx/>
              <a:latin typeface="NeueHaasGroteskDisp Pro" panose="020B0504020202020204" pitchFamily="34" charset="77"/>
              <a:ea typeface="+mn-ea"/>
              <a:cs typeface="+mn-cs"/>
              <a:sym typeface="Neue Haas Grotesk Text Pro 75 B"/>
            </a:endParaRPr>
          </a:p>
        </p:txBody>
      </p:sp>
    </p:spTree>
    <p:extLst>
      <p:ext uri="{BB962C8B-B14F-4D97-AF65-F5344CB8AC3E}">
        <p14:creationId xmlns:p14="http://schemas.microsoft.com/office/powerpoint/2010/main" val="339783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C2B6-01A2-51BC-2EE8-E55924B6D2BD}"/>
              </a:ext>
            </a:extLst>
          </p:cNvPr>
          <p:cNvSpPr>
            <a:spLocks noGrp="1"/>
          </p:cNvSpPr>
          <p:nvPr>
            <p:ph type="title"/>
          </p:nvPr>
        </p:nvSpPr>
        <p:spPr>
          <a:xfrm>
            <a:off x="417080" y="489828"/>
            <a:ext cx="11357842" cy="763401"/>
          </a:xfrm>
        </p:spPr>
        <p:txBody>
          <a:bodyPr/>
          <a:lstStyle/>
          <a:p>
            <a:r>
              <a:rPr lang="en-US"/>
              <a:t>Resource Page Updated</a:t>
            </a:r>
          </a:p>
        </p:txBody>
      </p:sp>
      <p:sp>
        <p:nvSpPr>
          <p:cNvPr id="6" name="TextBox 5">
            <a:extLst>
              <a:ext uri="{FF2B5EF4-FFF2-40B4-BE49-F238E27FC236}">
                <a16:creationId xmlns:a16="http://schemas.microsoft.com/office/drawing/2014/main" id="{6EED211E-04DA-B17C-C101-BD328D1D76E8}"/>
              </a:ext>
            </a:extLst>
          </p:cNvPr>
          <p:cNvSpPr txBox="1"/>
          <p:nvPr/>
        </p:nvSpPr>
        <p:spPr>
          <a:xfrm>
            <a:off x="417079" y="1694337"/>
            <a:ext cx="6096870" cy="4154984"/>
          </a:xfrm>
          <a:prstGeom prst="rect">
            <a:avLst/>
          </a:prstGeom>
          <a:noFill/>
        </p:spPr>
        <p:txBody>
          <a:bodyPr wrap="square">
            <a:spAutoFit/>
          </a:bodyPr>
          <a:lstStyle/>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Tahoma" panose="020B0604030504040204" pitchFamily="34" charset="0"/>
                <a:ea typeface="+mn-ea"/>
                <a:cs typeface="+mn-cs"/>
                <a:sym typeface="Neue Haas Grotesk Text Pro 75 B"/>
              </a:rPr>
              <a:t>Discover What’s New!</a:t>
            </a:r>
          </a:p>
          <a:p>
            <a:pPr marL="0" marR="0" lvl="0" indent="0" algn="r" defTabSz="914172"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Times New Roman"/>
              <a:ea typeface="+mn-ea"/>
              <a:cs typeface="+mn-cs"/>
              <a:sym typeface="Neue Haas Grotesk Text Pro 75 B"/>
            </a:endParaRP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Tahoma" panose="020B0604030504040204" pitchFamily="34" charset="0"/>
                <a:ea typeface="+mn-ea"/>
                <a:cs typeface="+mn-cs"/>
                <a:sym typeface="Neue Haas Grotesk Text Pro 75 B"/>
              </a:rPr>
              <a:t>We've recently updated our Resources Web page to include Spanish translated materials and new topics.</a:t>
            </a:r>
            <a:endParaRPr kumimoji="0" lang="en-US" sz="2400" b="0" i="0" u="none" strike="noStrike" kern="0" cap="none" spc="0" normalizeH="0" baseline="0" noProof="0">
              <a:ln>
                <a:noFill/>
              </a:ln>
              <a:solidFill>
                <a:srgbClr val="FFFFFF"/>
              </a:solidFill>
              <a:effectLst/>
              <a:uLnTx/>
              <a:uFillTx/>
              <a:latin typeface="Segoe UI" panose="020B0502040204020203" pitchFamily="34" charset="0"/>
              <a:ea typeface="+mn-ea"/>
              <a:cs typeface="+mn-cs"/>
              <a:sym typeface="Neue Haas Grotesk Text Pro 75 B"/>
            </a:endParaRP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Neue Haas Grotesk Text Pro 75 B"/>
              </a:rPr>
              <a:t> </a:t>
            </a:r>
            <a:endParaRPr kumimoji="0" lang="en-US" sz="2400" b="0" i="0" u="none" strike="noStrike" kern="0" cap="none" spc="0" normalizeH="0" baseline="0" noProof="0">
              <a:ln>
                <a:noFill/>
              </a:ln>
              <a:solidFill>
                <a:srgbClr val="FFFFFF"/>
              </a:solidFill>
              <a:effectLst/>
              <a:uLnTx/>
              <a:uFillTx/>
              <a:latin typeface="Segoe UI" panose="020B0502040204020203" pitchFamily="34" charset="0"/>
              <a:ea typeface="+mn-ea"/>
              <a:cs typeface="+mn-cs"/>
              <a:sym typeface="Neue Haas Grotesk Text Pro 75 B"/>
            </a:endParaRP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Tahoma" panose="020B0604030504040204" pitchFamily="34" charset="0"/>
                <a:ea typeface="+mn-ea"/>
                <a:cs typeface="+mn-cs"/>
                <a:sym typeface="Neue Haas Grotesk Text Pro 75 B"/>
              </a:rPr>
              <a:t>Download the QR code and keep it handy to access the page on your mobile device. Or visit our </a:t>
            </a:r>
            <a:r>
              <a:rPr kumimoji="0" lang="en-US" sz="2400" b="0" i="0" u="none" strike="noStrike" kern="0" cap="none" spc="0" normalizeH="0" baseline="0" noProof="0">
                <a:ln>
                  <a:noFill/>
                </a:ln>
                <a:solidFill>
                  <a:srgbClr val="FFFFFF"/>
                </a:solidFill>
                <a:effectLst/>
                <a:uLnTx/>
                <a:uFillTx/>
                <a:latin typeface="Tahoma" panose="020B0604030504040204" pitchFamily="34" charset="0"/>
                <a:ea typeface="+mn-ea"/>
                <a:cs typeface="+mn-cs"/>
                <a:sym typeface="Neue Haas Grotesk Text Pro 75 B"/>
                <a:hlinkClick r:id="rId2">
                  <a:extLst>
                    <a:ext uri="{A12FA001-AC4F-418D-AE19-62706E023703}">
                      <ahyp:hlinkClr xmlns:ahyp="http://schemas.microsoft.com/office/drawing/2018/hyperlinkcolor" val="tx"/>
                    </a:ext>
                  </a:extLst>
                </a:hlinkClick>
              </a:rPr>
              <a:t>Resources Page </a:t>
            </a:r>
            <a:r>
              <a:rPr kumimoji="0" lang="en-US" sz="2400" b="0" i="0" u="none" strike="noStrike" kern="0" cap="none" spc="0" normalizeH="0" baseline="0" noProof="0">
                <a:ln>
                  <a:noFill/>
                </a:ln>
                <a:solidFill>
                  <a:srgbClr val="FFFFFF"/>
                </a:solidFill>
                <a:effectLst/>
                <a:uLnTx/>
                <a:uFillTx/>
                <a:latin typeface="Tahoma" panose="020B0604030504040204" pitchFamily="34" charset="0"/>
                <a:ea typeface="+mn-ea"/>
                <a:cs typeface="+mn-cs"/>
                <a:sym typeface="Neue Haas Grotesk Text Pro 75 B"/>
              </a:rPr>
              <a:t>to view the latest tools, podcasts and on-demand webinars.</a:t>
            </a:r>
          </a:p>
        </p:txBody>
      </p:sp>
      <p:pic>
        <p:nvPicPr>
          <p:cNvPr id="5" name="Picture 4" descr="Qr code&#10;&#10;Description automatically generated">
            <a:extLst>
              <a:ext uri="{FF2B5EF4-FFF2-40B4-BE49-F238E27FC236}">
                <a16:creationId xmlns:a16="http://schemas.microsoft.com/office/drawing/2014/main" id="{9AF9F359-2448-E8B6-C40E-A4AC617FC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545" y="1854598"/>
            <a:ext cx="3174603" cy="3174603"/>
          </a:xfrm>
          <a:prstGeom prst="rect">
            <a:avLst/>
          </a:prstGeom>
        </p:spPr>
      </p:pic>
    </p:spTree>
    <p:extLst>
      <p:ext uri="{BB962C8B-B14F-4D97-AF65-F5344CB8AC3E}">
        <p14:creationId xmlns:p14="http://schemas.microsoft.com/office/powerpoint/2010/main" val="345404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idx="4294967295"/>
          </p:nvPr>
        </p:nvSpPr>
        <p:spPr>
          <a:xfrm>
            <a:off x="465094" y="3235960"/>
            <a:ext cx="8458201" cy="649225"/>
          </a:xfrm>
          <a:prstGeom prst="rect">
            <a:avLst/>
          </a:prstGeom>
        </p:spPr>
        <p:txBody>
          <a:bodyPr anchor="t"/>
          <a:lstStyle>
            <a:lvl1pPr>
              <a:defRPr>
                <a:solidFill>
                  <a:srgbClr val="FFFFFF"/>
                </a:solidFill>
              </a:defRPr>
            </a:lvl1pPr>
          </a:lstStyle>
          <a:p>
            <a:r>
              <a:rPr dirty="0"/>
              <a:t>Thank You</a:t>
            </a:r>
            <a:r>
              <a:rPr lang="en-US" dirty="0"/>
              <a:t>! Visit qio.qsource.org for more info!</a:t>
            </a:r>
            <a:endParaRPr dirty="0"/>
          </a:p>
        </p:txBody>
      </p:sp>
      <p:sp>
        <p:nvSpPr>
          <p:cNvPr id="3" name="TextBox 2">
            <a:extLst>
              <a:ext uri="{FF2B5EF4-FFF2-40B4-BE49-F238E27FC236}">
                <a16:creationId xmlns:a16="http://schemas.microsoft.com/office/drawing/2014/main" id="{7DE65937-43A8-CD17-A624-7B23AC152A8F}"/>
              </a:ext>
            </a:extLst>
          </p:cNvPr>
          <p:cNvSpPr txBox="1"/>
          <p:nvPr/>
        </p:nvSpPr>
        <p:spPr>
          <a:xfrm>
            <a:off x="465094" y="6359721"/>
            <a:ext cx="5178469" cy="46166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rgbClr val="FFFFFF"/>
                </a:solidFill>
                <a:effectLst/>
                <a:uLnTx/>
                <a:uFillTx/>
                <a:latin typeface="NeueHaasGroteskText Pro" panose="020B0504020202020204" pitchFamily="34" charset="77"/>
                <a:sym typeface="Neue Haas Grotesk Text Pro 75 B"/>
              </a:rPr>
              <a:t>This material was prepared by </a:t>
            </a:r>
            <a:r>
              <a:rPr kumimoji="0" lang="en-US" sz="600" b="1" i="0" u="none" strike="noStrike" kern="0" cap="none" spc="0" normalizeH="0" baseline="0" noProof="0" dirty="0" err="1">
                <a:ln>
                  <a:noFill/>
                </a:ln>
                <a:solidFill>
                  <a:srgbClr val="FFFFFF"/>
                </a:solidFill>
                <a:effectLst/>
                <a:uLnTx/>
                <a:uFillTx/>
                <a:latin typeface="NeueHaasGroteskText Pro" panose="020B0504020202020204" pitchFamily="34" charset="77"/>
                <a:sym typeface="Neue Haas Grotesk Text Pro 75 B"/>
              </a:rPr>
              <a:t>Qsource</a:t>
            </a:r>
            <a:r>
              <a:rPr kumimoji="0" lang="en-US" sz="600" b="1" i="0" u="none" strike="noStrike" kern="0" cap="none" spc="0" normalizeH="0" baseline="0" noProof="0" dirty="0">
                <a:ln>
                  <a:noFill/>
                </a:ln>
                <a:solidFill>
                  <a:srgbClr val="FFFFFF"/>
                </a:solidFill>
                <a:effectLst/>
                <a:uLnTx/>
                <a:uFillTx/>
                <a:latin typeface="NeueHaasGroteskText Pro" panose="020B0504020202020204" pitchFamily="34" charset="77"/>
                <a:sym typeface="Neue Haas Grotesk Text Pro 75 B"/>
              </a:rPr>
              <a:t>, a/an Network of Quality Improvement and Innovation Contractors under contract with the Centers for Medicare &amp; Medicaid Services (CMS), an agency of the U.S. Department of Health and Human Services (HHS). Views expressed in this document do not necessarily reflect the official views or policy of CMS or HHS, and any reference to a specific product or entity herein does not constitute endorsement of that product or entity by CMS or HHS. 23.QIO.07.041</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74309" y="226123"/>
            <a:ext cx="3569409" cy="5776443"/>
          </a:xfrm>
          <a:prstGeom prst="rect">
            <a:avLst/>
          </a:prstGeom>
        </p:spPr>
        <p:txBody>
          <a:bodyPr spcFirstLastPara="1" vert="horz" wrap="square" lIns="121869" tIns="121869" rIns="121869" bIns="121869" rtlCol="0" anchor="t" anchorCtr="0">
            <a:noAutofit/>
          </a:bodyPr>
          <a:lstStyle/>
          <a:p>
            <a:pPr>
              <a:defRPr/>
            </a:pPr>
            <a:r>
              <a:rPr lang="en-US" sz="2400" err="1">
                <a:latin typeface="NeueHaasGroteskDisp Pro" panose="020B0504020202020204" pitchFamily="34" charset="77"/>
              </a:rPr>
              <a:t>Qsource</a:t>
            </a:r>
            <a:r>
              <a:rPr lang="en-US" sz="2400">
                <a:latin typeface="NeueHaasGroteskDisp Pro" panose="020B0504020202020204" pitchFamily="34" charset="77"/>
              </a:rPr>
              <a:t> has more than 45 years of experience working with with healthcare providers, Medicare and Medicaid.</a:t>
            </a:r>
            <a:br>
              <a:rPr lang="en-US" sz="2400">
                <a:latin typeface="NeueHaasGroteskDisp Pro" panose="020B0504020202020204" pitchFamily="34" charset="77"/>
              </a:rPr>
            </a:br>
            <a:br>
              <a:rPr lang="en-US" sz="2400">
                <a:latin typeface="NeueHaasGroteskDisp Pro" panose="020B0504020202020204" pitchFamily="34" charset="77"/>
              </a:rPr>
            </a:br>
            <a:br>
              <a:rPr lang="en-US" sz="700">
                <a:latin typeface="NeueHaasGroteskDisp Pro" panose="020B0504020202020204" pitchFamily="34" charset="77"/>
              </a:rPr>
            </a:br>
            <a:r>
              <a:rPr lang="en-US" sz="2400">
                <a:latin typeface="NeueHaasGroteskDisp Pro" panose="020B0504020202020204" pitchFamily="34" charset="77"/>
              </a:rPr>
              <a:t>Currently operate in 11 states overseeing ESRD, EQRO and  QIO activities.</a:t>
            </a:r>
            <a:br>
              <a:rPr lang="en-US" sz="2400">
                <a:latin typeface="NeueHaasGroteskDisp Pro" panose="020B0504020202020204" pitchFamily="34" charset="77"/>
              </a:rPr>
            </a:br>
            <a:br>
              <a:rPr lang="en-US" sz="2400">
                <a:latin typeface="NeueHaasGroteskDisp Pro" panose="020B0504020202020204" pitchFamily="34" charset="77"/>
              </a:rPr>
            </a:br>
            <a:br>
              <a:rPr lang="en-US" sz="700">
                <a:latin typeface="NeueHaasGroteskDisp Pro" panose="020B0504020202020204" pitchFamily="34" charset="77"/>
              </a:rPr>
            </a:br>
            <a:r>
              <a:rPr lang="en-US" sz="2400">
                <a:latin typeface="NeueHaasGroteskDisp Pro" panose="020B0504020202020204" pitchFamily="34" charset="77"/>
              </a:rPr>
              <a:t>Serves as the Medicare Quality Innovation Network-Quality Improvement Organization  (QIN-QIO) for Indiana.</a:t>
            </a:r>
            <a:br>
              <a:rPr lang="en-US" sz="2400">
                <a:latin typeface="NeueHaasGroteskDisp Pro" panose="020B0504020202020204" pitchFamily="34" charset="77"/>
              </a:rPr>
            </a:br>
            <a:br>
              <a:rPr lang="en" sz="2200">
                <a:latin typeface="NeueHaasGroteskDisp Pro" panose="020B0504020202020204" pitchFamily="34" charset="77"/>
              </a:rPr>
            </a:br>
            <a:endParaRPr sz="4532">
              <a:latin typeface="NeueHaasGroteskDisp Pro" panose="020B0504020202020204" pitchFamily="34" charset="77"/>
            </a:endParaRPr>
          </a:p>
        </p:txBody>
      </p:sp>
      <p:pic>
        <p:nvPicPr>
          <p:cNvPr id="3" name="Picture 2" descr="Map&#10;&#10;Description automatically generated with medium confidence">
            <a:extLst>
              <a:ext uri="{FF2B5EF4-FFF2-40B4-BE49-F238E27FC236}">
                <a16:creationId xmlns:a16="http://schemas.microsoft.com/office/drawing/2014/main" id="{528B05A4-FE76-557F-AA65-92F1E74D9F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43718" y="1074040"/>
            <a:ext cx="4096123" cy="4080607"/>
          </a:xfrm>
          <a:prstGeom prst="rect">
            <a:avLst/>
          </a:prstGeom>
        </p:spPr>
      </p:pic>
    </p:spTree>
    <p:extLst>
      <p:ext uri="{BB962C8B-B14F-4D97-AF65-F5344CB8AC3E}">
        <p14:creationId xmlns:p14="http://schemas.microsoft.com/office/powerpoint/2010/main" val="424466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12" name="Google Shape;15;p3">
            <a:extLst>
              <a:ext uri="{FF2B5EF4-FFF2-40B4-BE49-F238E27FC236}">
                <a16:creationId xmlns:a16="http://schemas.microsoft.com/office/drawing/2014/main" id="{92C731F4-A354-6623-01A9-37C205C18199}"/>
              </a:ext>
            </a:extLst>
          </p:cNvPr>
          <p:cNvSpPr txBox="1"/>
          <p:nvPr/>
        </p:nvSpPr>
        <p:spPr>
          <a:xfrm>
            <a:off x="417080" y="594107"/>
            <a:ext cx="11357842" cy="942955"/>
          </a:xfrm>
          <a:prstGeom prst="rect">
            <a:avLst/>
          </a:prstGeom>
          <a:solidFill>
            <a:schemeClr val="bg1"/>
          </a:solidFill>
          <a:ln>
            <a:noFill/>
          </a:ln>
        </p:spPr>
        <p:txBody>
          <a:bodyPr spcFirstLastPara="1" wrap="square" lIns="121869" tIns="121869" rIns="121869" bIns="121869" anchor="ctr" anchorCtr="0">
            <a:noAutofit/>
          </a:bodyPr>
          <a:lstStyle/>
          <a:p>
            <a:pPr marL="0" marR="0" lvl="0" indent="0" algn="r" defTabSz="914172" rtl="0" eaLnBrk="0" fontAlgn="base" latinLnBrk="0" hangingPunct="0">
              <a:lnSpc>
                <a:spcPct val="100000"/>
              </a:lnSpc>
              <a:spcBef>
                <a:spcPts val="0"/>
              </a:spcBef>
              <a:spcAft>
                <a:spcPts val="0"/>
              </a:spcAft>
              <a:buClrTx/>
              <a:buSzPts val="990"/>
              <a:buFontTx/>
              <a:buNone/>
              <a:tabLst/>
              <a:defRPr/>
            </a:pPr>
            <a:r>
              <a:rPr kumimoji="0" lang="en" sz="4426" b="1" i="0" u="none" strike="noStrike" kern="0" cap="none" spc="0" normalizeH="0" baseline="0" noProof="0" dirty="0">
                <a:ln>
                  <a:noFill/>
                </a:ln>
                <a:solidFill>
                  <a:srgbClr val="0069FF"/>
                </a:solidFill>
                <a:effectLst/>
                <a:uLnTx/>
                <a:uFillTx/>
                <a:latin typeface="Helvetica Neue"/>
                <a:ea typeface="+mn-ea"/>
                <a:cs typeface="+mn-cs"/>
                <a:sym typeface="Helvetica Neue"/>
              </a:rPr>
              <a:t>Polling</a:t>
            </a:r>
            <a:r>
              <a:rPr kumimoji="0" lang="en" sz="4426" b="1" i="0" u="none" strike="noStrike" kern="0" cap="none" spc="0" normalizeH="0" baseline="0" noProof="0" dirty="0">
                <a:ln>
                  <a:noFill/>
                </a:ln>
                <a:solidFill>
                  <a:srgbClr val="00539B"/>
                </a:solidFill>
                <a:effectLst/>
                <a:uLnTx/>
                <a:uFillTx/>
                <a:latin typeface="Helvetica Neue"/>
                <a:ea typeface="Helvetica Neue"/>
                <a:cs typeface="Helvetica Neue"/>
                <a:sym typeface="Helvetica Neue"/>
              </a:rPr>
              <a:t> </a:t>
            </a:r>
            <a:r>
              <a:rPr kumimoji="0" lang="en"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rPr>
              <a:t>Question </a:t>
            </a:r>
            <a:endParaRPr kumimoji="0"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770DBD9A-6E24-1CE4-EEEB-45746C7D68C6}"/>
              </a:ext>
            </a:extLst>
          </p:cNvPr>
          <p:cNvSpPr txBox="1"/>
          <p:nvPr/>
        </p:nvSpPr>
        <p:spPr>
          <a:xfrm>
            <a:off x="489420" y="1794892"/>
            <a:ext cx="7031115" cy="584775"/>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4D4F53"/>
                </a:solidFill>
                <a:effectLst/>
                <a:uLnTx/>
                <a:uFillTx/>
                <a:latin typeface="Helvetica Neue"/>
                <a:ea typeface="+mn-ea"/>
                <a:cs typeface="+mn-cs"/>
                <a:sym typeface="Neue Haas Grotesk Text Pro 75 B"/>
              </a:rPr>
              <a:t>In what setting do you work in?</a:t>
            </a:r>
          </a:p>
        </p:txBody>
      </p:sp>
      <p:sp>
        <p:nvSpPr>
          <p:cNvPr id="3" name="TextBox 2">
            <a:extLst>
              <a:ext uri="{FF2B5EF4-FFF2-40B4-BE49-F238E27FC236}">
                <a16:creationId xmlns:a16="http://schemas.microsoft.com/office/drawing/2014/main" id="{D6594DF3-02F9-2CAE-F62D-5FB5FACED5BE}"/>
              </a:ext>
            </a:extLst>
          </p:cNvPr>
          <p:cNvSpPr txBox="1"/>
          <p:nvPr/>
        </p:nvSpPr>
        <p:spPr>
          <a:xfrm>
            <a:off x="4876483" y="2526061"/>
            <a:ext cx="3940860" cy="3046988"/>
          </a:xfrm>
          <a:prstGeom prst="rect">
            <a:avLst/>
          </a:prstGeom>
          <a:noFill/>
        </p:spPr>
        <p:txBody>
          <a:bodyPr wrap="square" rtlCol="0">
            <a:spAutoFit/>
          </a:bodyPr>
          <a:lstStyle/>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Ambulatory Care</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Community Based</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Home Health</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Government</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Pharmacy </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Long-term Care</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Hospital</a:t>
            </a:r>
          </a:p>
          <a:p>
            <a:pPr marL="342900" marR="0" lvl="0" indent="-342900" algn="r"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srgbClr val="0069FF"/>
                </a:solidFill>
                <a:effectLst/>
                <a:uLnTx/>
                <a:uFillTx/>
                <a:latin typeface="Helvetica Neue"/>
                <a:ea typeface="+mn-ea"/>
                <a:cs typeface="+mn-cs"/>
                <a:sym typeface="Neue Haas Grotesk Text Pro 75 B"/>
              </a:rPr>
              <a:t>Other</a:t>
            </a:r>
          </a:p>
        </p:txBody>
      </p:sp>
      <p:pic>
        <p:nvPicPr>
          <p:cNvPr id="15" name="Graphic 14" descr="Hospital outline">
            <a:extLst>
              <a:ext uri="{FF2B5EF4-FFF2-40B4-BE49-F238E27FC236}">
                <a16:creationId xmlns:a16="http://schemas.microsoft.com/office/drawing/2014/main" id="{5283639E-028C-9F2D-5A77-01119F368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198" y="2146271"/>
            <a:ext cx="3426779" cy="3426779"/>
          </a:xfrm>
          <a:prstGeom prst="rect">
            <a:avLst/>
          </a:prstGeom>
        </p:spPr>
      </p:pic>
    </p:spTree>
    <p:extLst>
      <p:ext uri="{BB962C8B-B14F-4D97-AF65-F5344CB8AC3E}">
        <p14:creationId xmlns:p14="http://schemas.microsoft.com/office/powerpoint/2010/main" val="92812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12" name="Google Shape;15;p3">
            <a:extLst>
              <a:ext uri="{FF2B5EF4-FFF2-40B4-BE49-F238E27FC236}">
                <a16:creationId xmlns:a16="http://schemas.microsoft.com/office/drawing/2014/main" id="{92C731F4-A354-6623-01A9-37C205C18199}"/>
              </a:ext>
            </a:extLst>
          </p:cNvPr>
          <p:cNvSpPr txBox="1"/>
          <p:nvPr/>
        </p:nvSpPr>
        <p:spPr>
          <a:xfrm>
            <a:off x="453908" y="507103"/>
            <a:ext cx="6821920" cy="942955"/>
          </a:xfrm>
          <a:prstGeom prst="rect">
            <a:avLst/>
          </a:prstGeom>
          <a:solidFill>
            <a:schemeClr val="bg1"/>
          </a:solidFill>
          <a:ln>
            <a:noFill/>
          </a:ln>
        </p:spPr>
        <p:txBody>
          <a:bodyPr spcFirstLastPara="1" wrap="square" lIns="121869" tIns="121869" rIns="121869" bIns="121869" anchor="ctr" anchorCtr="0">
            <a:noAutofit/>
          </a:bodyPr>
          <a:lstStyle/>
          <a:p>
            <a:pPr marL="0" marR="0" lvl="0" indent="0" algn="r" defTabSz="914172" rtl="0" eaLnBrk="0" fontAlgn="base" latinLnBrk="0" hangingPunct="0">
              <a:lnSpc>
                <a:spcPct val="100000"/>
              </a:lnSpc>
              <a:spcBef>
                <a:spcPts val="0"/>
              </a:spcBef>
              <a:spcAft>
                <a:spcPts val="0"/>
              </a:spcAft>
              <a:buClrTx/>
              <a:buSzPts val="990"/>
              <a:buFontTx/>
              <a:buNone/>
              <a:tabLst/>
              <a:defRPr/>
            </a:pPr>
            <a:r>
              <a:rPr kumimoji="0" lang="en" sz="4426" b="1" i="0" u="none" strike="noStrike" kern="0" cap="none" spc="0" normalizeH="0" baseline="0" noProof="0" dirty="0">
                <a:ln>
                  <a:noFill/>
                </a:ln>
                <a:solidFill>
                  <a:srgbClr val="0069FF"/>
                </a:solidFill>
                <a:effectLst/>
                <a:uLnTx/>
                <a:uFillTx/>
                <a:latin typeface="Helvetica Neue"/>
                <a:ea typeface="+mn-ea"/>
                <a:cs typeface="+mn-cs"/>
                <a:sym typeface="Helvetica Neue"/>
              </a:rPr>
              <a:t>Polling</a:t>
            </a:r>
            <a:r>
              <a:rPr kumimoji="0" lang="en" sz="4426" b="1" i="0" u="none" strike="noStrike" kern="0" cap="none" spc="0" normalizeH="0" baseline="0" noProof="0" dirty="0">
                <a:ln>
                  <a:noFill/>
                </a:ln>
                <a:solidFill>
                  <a:srgbClr val="00539B"/>
                </a:solidFill>
                <a:effectLst/>
                <a:uLnTx/>
                <a:uFillTx/>
                <a:latin typeface="Helvetica Neue"/>
                <a:ea typeface="Helvetica Neue"/>
                <a:cs typeface="Helvetica Neue"/>
                <a:sym typeface="Helvetica Neue"/>
              </a:rPr>
              <a:t> </a:t>
            </a:r>
            <a:r>
              <a:rPr kumimoji="0" lang="en"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rPr>
              <a:t>Question </a:t>
            </a:r>
            <a:endParaRPr kumimoji="0"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endParaRPr>
          </a:p>
        </p:txBody>
      </p:sp>
      <p:sp>
        <p:nvSpPr>
          <p:cNvPr id="2" name="Google Shape;15;p3">
            <a:extLst>
              <a:ext uri="{FF2B5EF4-FFF2-40B4-BE49-F238E27FC236}">
                <a16:creationId xmlns:a16="http://schemas.microsoft.com/office/drawing/2014/main" id="{6226323F-58D3-2FD3-C723-A0677276DC19}"/>
              </a:ext>
            </a:extLst>
          </p:cNvPr>
          <p:cNvSpPr txBox="1"/>
          <p:nvPr/>
        </p:nvSpPr>
        <p:spPr>
          <a:xfrm>
            <a:off x="606308" y="659503"/>
            <a:ext cx="6821920" cy="942955"/>
          </a:xfrm>
          <a:prstGeom prst="rect">
            <a:avLst/>
          </a:prstGeom>
          <a:solidFill>
            <a:schemeClr val="bg1"/>
          </a:solidFill>
          <a:ln>
            <a:noFill/>
          </a:ln>
        </p:spPr>
        <p:txBody>
          <a:bodyPr spcFirstLastPara="1" wrap="square" lIns="121869" tIns="121869" rIns="121869" bIns="121869" anchor="ctr" anchorCtr="0">
            <a:noAutofit/>
          </a:bodyPr>
          <a:lstStyle/>
          <a:p>
            <a:pPr marL="0" marR="0" lvl="0" indent="0" defTabSz="914172" rtl="0" eaLnBrk="0" fontAlgn="base" latinLnBrk="0" hangingPunct="0">
              <a:lnSpc>
                <a:spcPct val="100000"/>
              </a:lnSpc>
              <a:spcBef>
                <a:spcPts val="0"/>
              </a:spcBef>
              <a:spcAft>
                <a:spcPts val="0"/>
              </a:spcAft>
              <a:buClrTx/>
              <a:buSzPts val="990"/>
              <a:buFontTx/>
              <a:buNone/>
              <a:tabLst/>
              <a:defRPr/>
            </a:pPr>
            <a:r>
              <a:rPr kumimoji="0" lang="en" sz="4426" b="1" i="0" u="none" strike="noStrike" kern="0" cap="none" spc="0" normalizeH="0" baseline="0" noProof="0" dirty="0">
                <a:ln>
                  <a:noFill/>
                </a:ln>
                <a:solidFill>
                  <a:srgbClr val="0069FF"/>
                </a:solidFill>
                <a:effectLst/>
                <a:uLnTx/>
                <a:uFillTx/>
                <a:latin typeface="Helvetica Neue"/>
                <a:ea typeface="+mn-ea"/>
                <a:cs typeface="+mn-cs"/>
                <a:sym typeface="Helvetica Neue"/>
              </a:rPr>
              <a:t>Polling</a:t>
            </a:r>
            <a:r>
              <a:rPr kumimoji="0" lang="en" sz="4426" b="1" i="0" u="none" strike="noStrike" kern="0" cap="none" spc="0" normalizeH="0" baseline="0" noProof="0" dirty="0">
                <a:ln>
                  <a:noFill/>
                </a:ln>
                <a:solidFill>
                  <a:srgbClr val="00539B"/>
                </a:solidFill>
                <a:effectLst/>
                <a:uLnTx/>
                <a:uFillTx/>
                <a:latin typeface="Helvetica Neue"/>
                <a:ea typeface="Helvetica Neue"/>
                <a:cs typeface="Helvetica Neue"/>
                <a:sym typeface="Helvetica Neue"/>
              </a:rPr>
              <a:t> </a:t>
            </a:r>
            <a:r>
              <a:rPr kumimoji="0" lang="en"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rPr>
              <a:t>Question </a:t>
            </a:r>
            <a:endParaRPr kumimoji="0" sz="4426" b="1" i="0" u="none" strike="noStrike" kern="0" cap="none" spc="0" normalizeH="0" baseline="0" noProof="0" dirty="0">
              <a:ln>
                <a:noFill/>
              </a:ln>
              <a:solidFill>
                <a:srgbClr val="0069FF"/>
              </a:solidFill>
              <a:effectLst/>
              <a:uLnTx/>
              <a:uFillTx/>
              <a:latin typeface="Helvetica Neue"/>
              <a:ea typeface="Helvetica Neue"/>
              <a:cs typeface="Helvetica Neue"/>
              <a:sym typeface="Helvetica Neue"/>
            </a:endParaRPr>
          </a:p>
        </p:txBody>
      </p:sp>
      <p:sp>
        <p:nvSpPr>
          <p:cNvPr id="3" name="Google Shape;15;p3">
            <a:extLst>
              <a:ext uri="{FF2B5EF4-FFF2-40B4-BE49-F238E27FC236}">
                <a16:creationId xmlns:a16="http://schemas.microsoft.com/office/drawing/2014/main" id="{28F93465-5CF9-2DE2-C612-274B15073B0D}"/>
              </a:ext>
            </a:extLst>
          </p:cNvPr>
          <p:cNvSpPr txBox="1"/>
          <p:nvPr/>
        </p:nvSpPr>
        <p:spPr>
          <a:xfrm>
            <a:off x="1001962" y="1524076"/>
            <a:ext cx="8395649" cy="942955"/>
          </a:xfrm>
          <a:prstGeom prst="rect">
            <a:avLst/>
          </a:prstGeom>
          <a:solidFill>
            <a:schemeClr val="bg1"/>
          </a:solidFill>
          <a:ln>
            <a:noFill/>
          </a:ln>
        </p:spPr>
        <p:txBody>
          <a:bodyPr spcFirstLastPara="1" wrap="square" lIns="121869" tIns="121869" rIns="121869" bIns="121869" anchor="ctr" anchorCtr="0">
            <a:noAutofit/>
          </a:bodyPr>
          <a:lstStyle/>
          <a:p>
            <a:pPr marL="0" marR="0" lvl="0" indent="0" algn="r" defTabSz="914172" rtl="0" eaLnBrk="0" fontAlgn="base" latinLnBrk="0" hangingPunct="0">
              <a:lnSpc>
                <a:spcPct val="100000"/>
              </a:lnSpc>
              <a:spcBef>
                <a:spcPts val="0"/>
              </a:spcBef>
              <a:spcAft>
                <a:spcPts val="0"/>
              </a:spcAft>
              <a:buClrTx/>
              <a:buSzPts val="990"/>
              <a:buFontTx/>
              <a:buNone/>
              <a:tabLst/>
              <a:defRPr/>
            </a:pPr>
            <a:r>
              <a:rPr kumimoji="0" lang="en" sz="3200" b="1" i="0" u="none" strike="noStrike" kern="0" cap="none" spc="0" normalizeH="0" baseline="0" noProof="0" dirty="0">
                <a:ln>
                  <a:noFill/>
                </a:ln>
                <a:solidFill>
                  <a:srgbClr val="4D4F53"/>
                </a:solidFill>
                <a:effectLst/>
                <a:uLnTx/>
                <a:uFillTx/>
                <a:latin typeface="Helvetica Neue"/>
                <a:ea typeface="+mn-ea"/>
                <a:cs typeface="+mn-cs"/>
                <a:sym typeface="Helvetica Neue"/>
              </a:rPr>
              <a:t>What is your role in your organization?</a:t>
            </a:r>
            <a:endParaRPr kumimoji="0" sz="3200" b="1" i="0" u="none" strike="noStrike" kern="0" cap="none" spc="0" normalizeH="0" baseline="0" noProof="0" dirty="0">
              <a:ln>
                <a:noFill/>
              </a:ln>
              <a:solidFill>
                <a:srgbClr val="4D4F53"/>
              </a:solidFill>
              <a:effectLst/>
              <a:uLnTx/>
              <a:uFillTx/>
              <a:latin typeface="Helvetica Neue"/>
              <a:ea typeface="Helvetica Neue"/>
              <a:cs typeface="Helvetica Neue"/>
              <a:sym typeface="Helvetica Neue"/>
            </a:endParaRPr>
          </a:p>
        </p:txBody>
      </p:sp>
      <p:sp>
        <p:nvSpPr>
          <p:cNvPr id="4" name="Google Shape;15;p3">
            <a:extLst>
              <a:ext uri="{FF2B5EF4-FFF2-40B4-BE49-F238E27FC236}">
                <a16:creationId xmlns:a16="http://schemas.microsoft.com/office/drawing/2014/main" id="{BDFA18F9-1A76-644A-BD17-BBE49B2F58BE}"/>
              </a:ext>
            </a:extLst>
          </p:cNvPr>
          <p:cNvSpPr txBox="1"/>
          <p:nvPr/>
        </p:nvSpPr>
        <p:spPr>
          <a:xfrm>
            <a:off x="635825" y="3507740"/>
            <a:ext cx="6856929" cy="942955"/>
          </a:xfrm>
          <a:prstGeom prst="rect">
            <a:avLst/>
          </a:prstGeom>
          <a:solidFill>
            <a:schemeClr val="bg1"/>
          </a:solidFill>
          <a:ln>
            <a:noFill/>
          </a:ln>
        </p:spPr>
        <p:txBody>
          <a:bodyPr spcFirstLastPara="1" wrap="square" lIns="121869" tIns="121869" rIns="121869" bIns="121869" anchor="ctr" anchorCtr="0">
            <a:noAutofit/>
          </a:bodyPr>
          <a:lstStyle/>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Health Educator</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Heathcare Provider</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Long-term Care Clinical Staff</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Long-term Care Administrator</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Patient Advocate</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Quality Improvement Specialist</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Nurse</a:t>
            </a:r>
          </a:p>
          <a:p>
            <a:pPr marL="342900" marR="0" lvl="2" indent="-342900" algn="l" defTabSz="914172" rtl="0" eaLnBrk="0" fontAlgn="base" latinLnBrk="0" hangingPunct="0">
              <a:lnSpc>
                <a:spcPct val="100000"/>
              </a:lnSpc>
              <a:spcBef>
                <a:spcPts val="0"/>
              </a:spcBef>
              <a:spcAft>
                <a:spcPts val="0"/>
              </a:spcAft>
              <a:buClrTx/>
              <a:buSzPts val="990"/>
              <a:buFont typeface="Arial" panose="020B0604020202020204" pitchFamily="34" charset="0"/>
              <a:buChar char="•"/>
              <a:tabLst/>
              <a:defRPr/>
            </a:pPr>
            <a:r>
              <a:rPr kumimoji="0" lang="en" sz="2400" b="1" i="0" u="none" strike="noStrike" kern="0" cap="none" spc="0" normalizeH="0" baseline="0" noProof="0" dirty="0">
                <a:ln>
                  <a:noFill/>
                </a:ln>
                <a:solidFill>
                  <a:srgbClr val="0069FF"/>
                </a:solidFill>
                <a:effectLst/>
                <a:uLnTx/>
                <a:uFillTx/>
                <a:latin typeface="Helvetica Neue"/>
                <a:ea typeface="+mn-ea"/>
                <a:cs typeface="+mn-cs"/>
                <a:sym typeface="Helvetica Neue"/>
              </a:rPr>
              <a:t>Other</a:t>
            </a:r>
            <a:endParaRPr kumimoji="0" sz="2400" b="1" i="0" u="none" strike="noStrike" kern="0" cap="none" spc="0" normalizeH="0" baseline="0" noProof="0" dirty="0">
              <a:ln>
                <a:noFill/>
              </a:ln>
              <a:solidFill>
                <a:srgbClr val="0069FF"/>
              </a:solidFill>
              <a:effectLst/>
              <a:uLnTx/>
              <a:uFillTx/>
              <a:latin typeface="Helvetica Neue"/>
              <a:ea typeface="+mn-ea"/>
              <a:cs typeface="+mn-cs"/>
              <a:sym typeface="Helvetica Neue"/>
            </a:endParaRPr>
          </a:p>
        </p:txBody>
      </p:sp>
      <p:pic>
        <p:nvPicPr>
          <p:cNvPr id="18" name="Graphic 17" descr="Doctor female outline">
            <a:extLst>
              <a:ext uri="{FF2B5EF4-FFF2-40B4-BE49-F238E27FC236}">
                <a16:creationId xmlns:a16="http://schemas.microsoft.com/office/drawing/2014/main" id="{426EF21D-627C-A1E1-D847-1A5A70EE8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7580" y="2416747"/>
            <a:ext cx="3124940" cy="3124940"/>
          </a:xfrm>
          <a:prstGeom prst="rect">
            <a:avLst/>
          </a:prstGeom>
        </p:spPr>
      </p:pic>
    </p:spTree>
    <p:extLst>
      <p:ext uri="{BB962C8B-B14F-4D97-AF65-F5344CB8AC3E}">
        <p14:creationId xmlns:p14="http://schemas.microsoft.com/office/powerpoint/2010/main" val="291451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Telehealth</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lnSpcReduction="10000"/>
          </a:bodyPr>
          <a:lstStyle/>
          <a:p>
            <a:pPr>
              <a:lnSpc>
                <a:spcPct val="100000"/>
              </a:lnSpc>
            </a:pPr>
            <a:r>
              <a:rPr lang="en-US" sz="1600" dirty="0"/>
              <a:t>Angie Scally </a:t>
            </a:r>
          </a:p>
          <a:p>
            <a:pPr>
              <a:lnSpc>
                <a:spcPct val="100000"/>
              </a:lnSpc>
            </a:pPr>
            <a:r>
              <a:rPr lang="en-US" sz="1600" dirty="0"/>
              <a:t>RN, BSN</a:t>
            </a:r>
          </a:p>
          <a:p>
            <a:pPr>
              <a:lnSpc>
                <a:spcPct val="100000"/>
              </a:lnSpc>
            </a:pP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2828-81F1-48D6-904D-244F8CDFBEBC}"/>
              </a:ext>
            </a:extLst>
          </p:cNvPr>
          <p:cNvSpPr>
            <a:spLocks noGrp="1"/>
          </p:cNvSpPr>
          <p:nvPr>
            <p:ph type="title"/>
          </p:nvPr>
        </p:nvSpPr>
        <p:spPr/>
        <p:txBody>
          <a:bodyPr/>
          <a:lstStyle/>
          <a:p>
            <a:r>
              <a:rPr lang="en-US" dirty="0"/>
              <a:t>Telehealth in a SNF setting? </a:t>
            </a:r>
          </a:p>
        </p:txBody>
      </p:sp>
      <p:sp>
        <p:nvSpPr>
          <p:cNvPr id="3" name="Content Placeholder 2">
            <a:extLst>
              <a:ext uri="{FF2B5EF4-FFF2-40B4-BE49-F238E27FC236}">
                <a16:creationId xmlns:a16="http://schemas.microsoft.com/office/drawing/2014/main" id="{4C1BE130-8AE5-4D91-AE11-9AFC2268CA19}"/>
              </a:ext>
            </a:extLst>
          </p:cNvPr>
          <p:cNvSpPr>
            <a:spLocks noGrp="1"/>
          </p:cNvSpPr>
          <p:nvPr>
            <p:ph idx="1"/>
          </p:nvPr>
        </p:nvSpPr>
        <p:spPr/>
        <p:txBody>
          <a:bodyPr/>
          <a:lstStyle/>
          <a:p>
            <a:endParaRPr lang="en-US" b="1" i="0" dirty="0">
              <a:solidFill>
                <a:srgbClr val="212529"/>
              </a:solidFill>
              <a:effectLst/>
              <a:latin typeface="Akkurat-Bold"/>
            </a:endParaRPr>
          </a:p>
          <a:p>
            <a:r>
              <a:rPr lang="en-US" b="1" i="0" dirty="0">
                <a:solidFill>
                  <a:srgbClr val="212529"/>
                </a:solidFill>
                <a:effectLst/>
                <a:latin typeface="Akkurat-Bold"/>
              </a:rPr>
              <a:t>Telehealth provides </a:t>
            </a:r>
            <a:r>
              <a:rPr lang="en-US" b="0" i="0" dirty="0">
                <a:solidFill>
                  <a:srgbClr val="212529"/>
                </a:solidFill>
                <a:effectLst/>
                <a:latin typeface="Akkurat-Light"/>
              </a:rPr>
              <a:t>virtual urgent and emergent care in post-acute care settings, preventing unnecessary trips to the hospital. </a:t>
            </a:r>
            <a:r>
              <a:rPr lang="en-US" dirty="0">
                <a:solidFill>
                  <a:srgbClr val="212529"/>
                </a:solidFill>
                <a:latin typeface="Akkurat-Light"/>
              </a:rPr>
              <a:t>Residents are quickly connected</a:t>
            </a:r>
            <a:r>
              <a:rPr lang="en-US" b="0" i="0" dirty="0">
                <a:solidFill>
                  <a:srgbClr val="212529"/>
                </a:solidFill>
                <a:effectLst/>
                <a:latin typeface="Akkurat-Light"/>
              </a:rPr>
              <a:t> </a:t>
            </a:r>
            <a:r>
              <a:rPr lang="en-US" dirty="0">
                <a:solidFill>
                  <a:srgbClr val="212529"/>
                </a:solidFill>
                <a:latin typeface="Akkurat-Light"/>
              </a:rPr>
              <a:t>to physician </a:t>
            </a:r>
            <a:r>
              <a:rPr lang="en-US" b="0" i="0" dirty="0">
                <a:solidFill>
                  <a:srgbClr val="212529"/>
                </a:solidFill>
                <a:effectLst/>
                <a:latin typeface="Akkurat-Light"/>
              </a:rPr>
              <a:t>specializing in acute-level care. Through accessible, integrated technology, nurses are quickly connected to board certified physicians with the simple touch of a button. </a:t>
            </a:r>
          </a:p>
          <a:p>
            <a:pPr marL="0" indent="0" algn="l">
              <a:buNone/>
            </a:pPr>
            <a:endParaRPr lang="en-US" b="0" i="0" dirty="0">
              <a:solidFill>
                <a:srgbClr val="212E69"/>
              </a:solidFill>
              <a:effectLst/>
              <a:latin typeface="Akkurat"/>
            </a:endParaRPr>
          </a:p>
        </p:txBody>
      </p:sp>
    </p:spTree>
    <p:extLst>
      <p:ext uri="{BB962C8B-B14F-4D97-AF65-F5344CB8AC3E}">
        <p14:creationId xmlns:p14="http://schemas.microsoft.com/office/powerpoint/2010/main" val="344493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0A3A-4636-EB2B-A497-0CEBB745CF61}"/>
              </a:ext>
            </a:extLst>
          </p:cNvPr>
          <p:cNvSpPr>
            <a:spLocks noGrp="1"/>
          </p:cNvSpPr>
          <p:nvPr>
            <p:ph type="title"/>
          </p:nvPr>
        </p:nvSpPr>
        <p:spPr/>
        <p:txBody>
          <a:bodyPr/>
          <a:lstStyle/>
          <a:p>
            <a:r>
              <a:rPr lang="en-US" dirty="0"/>
              <a:t>Why Use Telehealth? </a:t>
            </a:r>
          </a:p>
        </p:txBody>
      </p:sp>
      <p:pic>
        <p:nvPicPr>
          <p:cNvPr id="1026" name="Picture 2" descr="What's Your Why? - Growth Syndicates Australia">
            <a:extLst>
              <a:ext uri="{FF2B5EF4-FFF2-40B4-BE49-F238E27FC236}">
                <a16:creationId xmlns:a16="http://schemas.microsoft.com/office/drawing/2014/main" id="{F1AA5E05-12B3-0B97-514C-6289766F99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2563" y="2566702"/>
            <a:ext cx="4267200" cy="284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8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D5C34C-4ACE-4521-9FF0-9333A5A4E030}"/>
              </a:ext>
            </a:extLst>
          </p:cNvPr>
          <p:cNvSpPr>
            <a:spLocks noGrp="1"/>
          </p:cNvSpPr>
          <p:nvPr>
            <p:ph type="title"/>
          </p:nvPr>
        </p:nvSpPr>
        <p:spPr>
          <a:xfrm>
            <a:off x="642259" y="634946"/>
            <a:ext cx="3372529" cy="5055904"/>
          </a:xfrm>
        </p:spPr>
        <p:txBody>
          <a:bodyPr anchor="ctr">
            <a:normAutofit/>
          </a:bodyPr>
          <a:lstStyle/>
          <a:p>
            <a:r>
              <a:rPr lang="en-US" dirty="0"/>
              <a:t>Benefits of Telehealth</a:t>
            </a:r>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C6A2898-3F68-48E5-AD7B-FECCA794CB44}"/>
              </a:ext>
            </a:extLst>
          </p:cNvPr>
          <p:cNvGraphicFramePr>
            <a:graphicFrameLocks noGrp="1"/>
          </p:cNvGraphicFramePr>
          <p:nvPr>
            <p:ph idx="1"/>
            <p:extLst>
              <p:ext uri="{D42A27DB-BD31-4B8C-83A1-F6EECF244321}">
                <p14:modId xmlns:p14="http://schemas.microsoft.com/office/powerpoint/2010/main" val="1251922321"/>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7669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Qsource Color Brand">
      <a:dk1>
        <a:srgbClr val="000000"/>
      </a:dk1>
      <a:lt1>
        <a:srgbClr val="FFFFFF"/>
      </a:lt1>
      <a:dk2>
        <a:srgbClr val="A7A7A7"/>
      </a:dk2>
      <a:lt2>
        <a:srgbClr val="535353"/>
      </a:lt2>
      <a:accent1>
        <a:srgbClr val="0069FF"/>
      </a:accent1>
      <a:accent2>
        <a:srgbClr val="003580"/>
      </a:accent2>
      <a:accent3>
        <a:srgbClr val="E9FAFD"/>
      </a:accent3>
      <a:accent4>
        <a:srgbClr val="E73DA6"/>
      </a:accent4>
      <a:accent5>
        <a:srgbClr val="F3B344"/>
      </a:accent5>
      <a:accent6>
        <a:srgbClr val="7FFA4E"/>
      </a:accent6>
      <a:hlink>
        <a:srgbClr val="0000FF"/>
      </a:hlink>
      <a:folHlink>
        <a:srgbClr val="FF00FF"/>
      </a:folHlink>
    </a:clrScheme>
    <a:fontScheme name="Office Theme">
      <a:majorFont>
        <a:latin typeface="Neue Haas Grotesk Text Pro 55 R"/>
        <a:ea typeface="Neue Haas Grotesk Text Pro 55 R"/>
        <a:cs typeface="Neue Haas Grotesk Text Pro 55 R"/>
      </a:majorFont>
      <a:minorFont>
        <a:latin typeface="Neue Haas Grotesk Text Pro 55 R"/>
        <a:ea typeface="Neue Haas Grotesk Text Pro 55 R"/>
        <a:cs typeface="Neue Haas Grotesk Text Pro 55 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371600" rtl="0" fontAlgn="auto" latinLnBrk="0" hangingPunct="0">
          <a:lnSpc>
            <a:spcPct val="110000"/>
          </a:lnSpc>
          <a:spcBef>
            <a:spcPts val="120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Neue Haas Grotesk Text Pro 55 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wrap="square" lIns="0" tIns="0" rIns="0" bIns="0">
        <a:noAutofit/>
      </a:bodyPr>
      <a:lstStyle>
        <a:defPPr algn="l">
          <a:defRPr sz="3800" dirty="0"/>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Qsource Color Brand">
      <a:dk1>
        <a:srgbClr val="000000"/>
      </a:dk1>
      <a:lt1>
        <a:srgbClr val="FFFFFF"/>
      </a:lt1>
      <a:dk2>
        <a:srgbClr val="A7A7A7"/>
      </a:dk2>
      <a:lt2>
        <a:srgbClr val="535353"/>
      </a:lt2>
      <a:accent1>
        <a:srgbClr val="0069FF"/>
      </a:accent1>
      <a:accent2>
        <a:srgbClr val="003580"/>
      </a:accent2>
      <a:accent3>
        <a:srgbClr val="E9FAFD"/>
      </a:accent3>
      <a:accent4>
        <a:srgbClr val="E73DA6"/>
      </a:accent4>
      <a:accent5>
        <a:srgbClr val="F3B344"/>
      </a:accent5>
      <a:accent6>
        <a:srgbClr val="7FFA4E"/>
      </a:accent6>
      <a:hlink>
        <a:srgbClr val="0000FF"/>
      </a:hlink>
      <a:folHlink>
        <a:srgbClr val="FF00FF"/>
      </a:folHlink>
    </a:clrScheme>
    <a:fontScheme name="Office Theme">
      <a:majorFont>
        <a:latin typeface="Neue Haas Grotesk Text Pro 55 R"/>
        <a:ea typeface="Neue Haas Grotesk Text Pro 55 R"/>
        <a:cs typeface="Neue Haas Grotesk Text Pro 55 R"/>
      </a:majorFont>
      <a:minorFont>
        <a:latin typeface="Neue Haas Grotesk Text Pro 55 R"/>
        <a:ea typeface="Neue Haas Grotesk Text Pro 55 R"/>
        <a:cs typeface="Neue Haas Grotesk Text Pro 55 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371600" rtl="0" fontAlgn="auto" latinLnBrk="0" hangingPunct="0">
          <a:lnSpc>
            <a:spcPct val="110000"/>
          </a:lnSpc>
          <a:spcBef>
            <a:spcPts val="120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Neue Haas Grotesk Text Pro 55 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wrap="square" lIns="0" tIns="0" rIns="0" bIns="0">
        <a:noAutofit/>
      </a:bodyPr>
      <a:lstStyle>
        <a:defPPr algn="l">
          <a:defRPr sz="3800" dirty="0"/>
        </a:def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019 Qsource PPT Template">
  <a:themeElements>
    <a:clrScheme name="2018 Qsource Corp">
      <a:dk1>
        <a:srgbClr val="00539B"/>
      </a:dk1>
      <a:lt1>
        <a:srgbClr val="FFFFFF"/>
      </a:lt1>
      <a:dk2>
        <a:srgbClr val="4D4F53"/>
      </a:dk2>
      <a:lt2>
        <a:srgbClr val="F1CB00"/>
      </a:lt2>
      <a:accent1>
        <a:srgbClr val="0077A1"/>
      </a:accent1>
      <a:accent2>
        <a:srgbClr val="AB1F2A"/>
      </a:accent2>
      <a:accent3>
        <a:srgbClr val="323394"/>
      </a:accent3>
      <a:accent4>
        <a:srgbClr val="5DB860"/>
      </a:accent4>
      <a:accent5>
        <a:srgbClr val="AC8A30"/>
      </a:accent5>
      <a:accent6>
        <a:srgbClr val="3DBAA2"/>
      </a:accent6>
      <a:hlink>
        <a:srgbClr val="0077A1"/>
      </a:hlink>
      <a:folHlink>
        <a:srgbClr val="0077A1"/>
      </a:folHlink>
    </a:clrScheme>
    <a:fontScheme name="Qsource Corp new">
      <a:majorFont>
        <a:latin typeface="Arial"/>
        <a:ea typeface=""/>
        <a:cs typeface=""/>
      </a:majorFont>
      <a:minorFont>
        <a:latin typeface="Times New Roman"/>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Qsource PPT Template" id="{5C25AD3B-FAA6-41FF-A2D2-2FFD1C20FC20}" vid="{6E7E1986-8479-42B5-96D8-21867382AA46}"/>
    </a:ext>
  </a:extLst>
</a:theme>
</file>

<file path=ppt/theme/theme5.xml><?xml version="1.0" encoding="utf-8"?>
<a:theme xmlns:a="http://schemas.openxmlformats.org/drawingml/2006/main" name="Default Design">
  <a:themeElements>
    <a:clrScheme name="Custom 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00783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P_Powerpoint_template_7_17 [Compatibility Mode]" id="{7E81D2BB-D4ED-4ADB-893D-F7A0E6DC97CD}" vid="{A245B8E5-C194-42B5-B2AB-28A42852EB0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325e7650-be30-43b1-90d1-dba56424bed3" xsi:nil="true"/>
    <lcf76f155ced4ddcb4097134ff3c332f xmlns="325e7650-be30-43b1-90d1-dba56424bed3">
      <Terms xmlns="http://schemas.microsoft.com/office/infopath/2007/PartnerControls"/>
    </lcf76f155ced4ddcb4097134ff3c332f>
    <TaxCatchAll xmlns="e8895ccf-78ce-431a-9d70-62d2a423a6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741988C080174F918605C6EF72055A" ma:contentTypeVersion="18" ma:contentTypeDescription="Create a new document." ma:contentTypeScope="" ma:versionID="6983aa7760ae840e01ba1c1df2aa1078">
  <xsd:schema xmlns:xsd="http://www.w3.org/2001/XMLSchema" xmlns:xs="http://www.w3.org/2001/XMLSchema" xmlns:p="http://schemas.microsoft.com/office/2006/metadata/properties" xmlns:ns2="325e7650-be30-43b1-90d1-dba56424bed3" xmlns:ns3="e8895ccf-78ce-431a-9d70-62d2a423a660" targetNamespace="http://schemas.microsoft.com/office/2006/metadata/properties" ma:root="true" ma:fieldsID="47d352f157c4afb52d90ca352415a221" ns2:_="" ns3:_="">
    <xsd:import namespace="325e7650-be30-43b1-90d1-dba56424bed3"/>
    <xsd:import namespace="e8895ccf-78ce-431a-9d70-62d2a423a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e7650-be30-43b1-90d1-dba56424b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d280d6-82cb-40f6-bf0a-f749059fcd8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895ccf-78ce-431a-9d70-62d2a423a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ed0489e-b9df-411c-b291-1b40d7da5108}" ma:internalName="TaxCatchAll" ma:showField="CatchAllData" ma:web="e8895ccf-78ce-431a-9d70-62d2a423a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e8895ccf-78ce-431a-9d70-62d2a423a660"/>
    <ds:schemaRef ds:uri="http://schemas.openxmlformats.org/package/2006/metadata/core-properties"/>
    <ds:schemaRef ds:uri="http://purl.org/dc/terms/"/>
    <ds:schemaRef ds:uri="http://schemas.microsoft.com/office/2006/documentManagement/types"/>
    <ds:schemaRef ds:uri="http://www.w3.org/XML/1998/namespace"/>
    <ds:schemaRef ds:uri="325e7650-be30-43b1-90d1-dba56424bed3"/>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A1F00BD-B00A-4389-82B0-96F534014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5e7650-be30-43b1-90d1-dba56424bed3"/>
    <ds:schemaRef ds:uri="e8895ccf-78ce-431a-9d70-62d2a423a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{7F256DB4-F9F9-46CA-9ABB-F09B347066ED}tf22712842_win32</Template>
  <TotalTime>1408</TotalTime>
  <Words>1091</Words>
  <Application>Microsoft Office PowerPoint</Application>
  <PresentationFormat>Widescreen</PresentationFormat>
  <Paragraphs>151</Paragraphs>
  <Slides>26</Slides>
  <Notes>5</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26</vt:i4>
      </vt:variant>
    </vt:vector>
  </HeadingPairs>
  <TitlesOfParts>
    <vt:vector size="50" baseType="lpstr">
      <vt:lpstr>Akkurat</vt:lpstr>
      <vt:lpstr>Akkurat-Bold</vt:lpstr>
      <vt:lpstr>Akkurat-Light</vt:lpstr>
      <vt:lpstr>Arial</vt:lpstr>
      <vt:lpstr>Arial Black</vt:lpstr>
      <vt:lpstr>Bookman Old Style</vt:lpstr>
      <vt:lpstr>Calibri</vt:lpstr>
      <vt:lpstr>Courier New</vt:lpstr>
      <vt:lpstr>Franklin Gothic Book</vt:lpstr>
      <vt:lpstr>Helvetica Neue</vt:lpstr>
      <vt:lpstr>Neue Haas Grotesk Text Pro 55 R</vt:lpstr>
      <vt:lpstr>Neue Haas Grotesk Text Pro 75 B</vt:lpstr>
      <vt:lpstr>NeueHaasGroteskDisp Pro</vt:lpstr>
      <vt:lpstr>NeueHaasGroteskDisp Pro Md</vt:lpstr>
      <vt:lpstr>NeueHaasGroteskText Pro</vt:lpstr>
      <vt:lpstr>Segoe UI</vt:lpstr>
      <vt:lpstr>Tahoma</vt:lpstr>
      <vt:lpstr>Times New Roman</vt:lpstr>
      <vt:lpstr>Wingdings</vt:lpstr>
      <vt:lpstr>1_RetrospectVTI</vt:lpstr>
      <vt:lpstr>Office Theme</vt:lpstr>
      <vt:lpstr>1_Office Theme</vt:lpstr>
      <vt:lpstr>2019 Qsource PPT Template</vt:lpstr>
      <vt:lpstr>Default Design</vt:lpstr>
      <vt:lpstr>Care Coordination Series Part 1: Hospital and Nursing Home Settings</vt:lpstr>
      <vt:lpstr>PowerPoint Presentation</vt:lpstr>
      <vt:lpstr>Qsource has more than 45 years of experience working with with healthcare providers, Medicare and Medicaid.   Currently operate in 11 states overseeing ESRD, EQRO and  QIO activities.   Serves as the Medicare Quality Innovation Network-Quality Improvement Organization  (QIN-QIO) for Indiana.  </vt:lpstr>
      <vt:lpstr>PowerPoint Presentation</vt:lpstr>
      <vt:lpstr>PowerPoint Presentation</vt:lpstr>
      <vt:lpstr>Telehealth</vt:lpstr>
      <vt:lpstr>Telehealth in a SNF setting? </vt:lpstr>
      <vt:lpstr>Why Use Telehealth? </vt:lpstr>
      <vt:lpstr>Benefits of Telehealth</vt:lpstr>
      <vt:lpstr>After Hours MD Coverage</vt:lpstr>
      <vt:lpstr>Video Consults Via IPAD</vt:lpstr>
      <vt:lpstr>Detailed Physician Notes and Orders</vt:lpstr>
      <vt:lpstr>CarDon Utilization-2023</vt:lpstr>
      <vt:lpstr>Challenges To Tackle</vt:lpstr>
      <vt:lpstr>What have we learned:</vt:lpstr>
      <vt:lpstr>Feedback </vt:lpstr>
      <vt:lpstr>Things to consider when choosing a telehealth provider</vt:lpstr>
      <vt:lpstr>Thank You!</vt:lpstr>
      <vt:lpstr>Best Practices and Challenges</vt:lpstr>
      <vt:lpstr>Union Hospital  Best Practices and Challenges </vt:lpstr>
      <vt:lpstr>Q&amp;A Session with Today’s Panelists</vt:lpstr>
      <vt:lpstr>PowerPoint Presentation</vt:lpstr>
      <vt:lpstr>Community Coalitions</vt:lpstr>
      <vt:lpstr>Upcoming Webinars</vt:lpstr>
      <vt:lpstr>Resource Page Updated</vt:lpstr>
      <vt:lpstr>Thank You! Visit qio.qsource.org 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Eye Health</dc:title>
  <dc:creator>Mark Emerson</dc:creator>
  <cp:lastModifiedBy>Mitzi Daffron</cp:lastModifiedBy>
  <cp:revision>39</cp:revision>
  <dcterms:created xsi:type="dcterms:W3CDTF">2021-02-17T21:24:30Z</dcterms:created>
  <dcterms:modified xsi:type="dcterms:W3CDTF">2024-03-27T14:39:11Z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0x01010059741988C080174F918605C6EF72055A</vt:lpwstr>
  </property>
  <property fmtid="{D5CDD505-2E9C-101B-9397-08002B2CF9AE}" pid="3" name="MSIP_Label_880071ae-ffff-4d71-8f2e-425789f238e7_Enabled">
    <vt:lpwstr>true</vt:lpwstr>
  </property>
  <property fmtid="{D5CDD505-2E9C-101B-9397-08002B2CF9AE}" pid="4" name="MSIP_Label_880071ae-ffff-4d71-8f2e-425789f238e7_SetDate">
    <vt:lpwstr>2023-09-11T15:54:27Z</vt:lpwstr>
  </property>
  <property fmtid="{D5CDD505-2E9C-101B-9397-08002B2CF9AE}" pid="5" name="MSIP_Label_880071ae-ffff-4d71-8f2e-425789f238e7_Method">
    <vt:lpwstr>Standard</vt:lpwstr>
  </property>
  <property fmtid="{D5CDD505-2E9C-101B-9397-08002B2CF9AE}" pid="6" name="MSIP_Label_880071ae-ffff-4d71-8f2e-425789f238e7_Name">
    <vt:lpwstr>defa4170-0d19-0005-0004-bc88714345d2</vt:lpwstr>
  </property>
  <property fmtid="{D5CDD505-2E9C-101B-9397-08002B2CF9AE}" pid="7" name="MSIP_Label_880071ae-ffff-4d71-8f2e-425789f238e7_SiteId">
    <vt:lpwstr>607c4133-e700-4377-8f24-7b510c409acc</vt:lpwstr>
  </property>
  <property fmtid="{D5CDD505-2E9C-101B-9397-08002B2CF9AE}" pid="8" name="MSIP_Label_880071ae-ffff-4d71-8f2e-425789f238e7_ActionId">
    <vt:lpwstr>a7ba2753-3401-460c-a13c-97427b18ae76</vt:lpwstr>
  </property>
  <property fmtid="{D5CDD505-2E9C-101B-9397-08002B2CF9AE}" pid="9" name="MSIP_Label_880071ae-ffff-4d71-8f2e-425789f238e7_ContentBits">
    <vt:lpwstr>0</vt:lpwstr>
  </property>
  <property fmtid="{D5CDD505-2E9C-101B-9397-08002B2CF9AE}" pid="10" name="MediaServiceImageTags">
    <vt:lpwstr/>
  </property>
</Properties>
</file>