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7" r:id="rId5"/>
    <p:sldMasterId id="2147483665" r:id="rId6"/>
    <p:sldMasterId id="2147483695" r:id="rId7"/>
    <p:sldMasterId id="2147483712" r:id="rId8"/>
    <p:sldMasterId id="2147483729" r:id="rId9"/>
  </p:sldMasterIdLst>
  <p:notesMasterIdLst>
    <p:notesMasterId r:id="rId45"/>
  </p:notesMasterIdLst>
  <p:sldIdLst>
    <p:sldId id="1068" r:id="rId10"/>
    <p:sldId id="286" r:id="rId11"/>
    <p:sldId id="285" r:id="rId12"/>
    <p:sldId id="284" r:id="rId13"/>
    <p:sldId id="283" r:id="rId14"/>
    <p:sldId id="1532" r:id="rId15"/>
    <p:sldId id="1341" r:id="rId16"/>
    <p:sldId id="1386" r:id="rId17"/>
    <p:sldId id="1384" r:id="rId18"/>
    <p:sldId id="1376" r:id="rId19"/>
    <p:sldId id="1385" r:id="rId20"/>
    <p:sldId id="1534" r:id="rId21"/>
    <p:sldId id="1535" r:id="rId22"/>
    <p:sldId id="1536" r:id="rId23"/>
    <p:sldId id="1374" r:id="rId24"/>
    <p:sldId id="1537" r:id="rId25"/>
    <p:sldId id="1538" r:id="rId26"/>
    <p:sldId id="1539" r:id="rId27"/>
    <p:sldId id="1540" r:id="rId28"/>
    <p:sldId id="1383" r:id="rId29"/>
    <p:sldId id="1533" r:id="rId30"/>
    <p:sldId id="1525" r:id="rId31"/>
    <p:sldId id="1527" r:id="rId32"/>
    <p:sldId id="1526" r:id="rId33"/>
    <p:sldId id="1528" r:id="rId34"/>
    <p:sldId id="1529" r:id="rId35"/>
    <p:sldId id="1531" r:id="rId36"/>
    <p:sldId id="1530" r:id="rId37"/>
    <p:sldId id="1522" r:id="rId38"/>
    <p:sldId id="1070" r:id="rId39"/>
    <p:sldId id="290" r:id="rId40"/>
    <p:sldId id="289" r:id="rId41"/>
    <p:sldId id="288" r:id="rId42"/>
    <p:sldId id="287" r:id="rId43"/>
    <p:sldId id="269"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A46DEC-8CEC-BE8E-094E-FEF52ADE7750}" name="Geltmaker, Tammy" initials="GT" userId="S::tgeltmaker@qsource.org::4de9c807-28a7-40f3-bbce-73e003a11e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9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67" autoAdjust="0"/>
  </p:normalViewPr>
  <p:slideViewPr>
    <p:cSldViewPr snapToGrid="0">
      <p:cViewPr varScale="1">
        <p:scale>
          <a:sx n="49" d="100"/>
          <a:sy n="49" d="100"/>
        </p:scale>
        <p:origin x="143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96B4E37-AC8D-4FD3-910B-DB52AFA624E5}" type="datetimeFigureOut">
              <a:rPr lang="en-US" smtClean="0"/>
              <a:t>3/27/2024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D3E1C0E-0F49-4692-A85D-BC735E49BBDE}" type="slidenum">
              <a:rPr lang="en-US" smtClean="0"/>
              <a:t>‹#›</a:t>
            </a:fld>
            <a:endParaRPr lang="en-US"/>
          </a:p>
        </p:txBody>
      </p:sp>
    </p:spTree>
    <p:extLst>
      <p:ext uri="{BB962C8B-B14F-4D97-AF65-F5344CB8AC3E}">
        <p14:creationId xmlns:p14="http://schemas.microsoft.com/office/powerpoint/2010/main" val="226084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g12d7f06965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 name="Google Shape;34;g12d7f06965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381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12d7f06965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12d7f06965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577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12d7f06965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12d7f06965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94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12d7f06965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12d7f06965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7129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378834-35A6-4CF5-8BBA-B9074E8C1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565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d7f06965b_0_6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d7f06965b_0_6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677009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2d7f06965b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2d7f06965b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437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twitter.com/Qsource" TargetMode="External"/><Relationship Id="rId2" Type="http://schemas.openxmlformats.org/officeDocument/2006/relationships/hyperlink" Target="https://www.facebook.com/QsourceLiveWell" TargetMode="Externa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6A1B1FF9-1134-AA06-EAFE-DCA3DF444E55}"/>
              </a:ext>
            </a:extLst>
          </p:cNvPr>
          <p:cNvSpPr>
            <a:spLocks noGrp="1"/>
          </p:cNvSpPr>
          <p:nvPr>
            <p:ph type="pic" sz="quarter" idx="18"/>
          </p:nvPr>
        </p:nvSpPr>
        <p:spPr>
          <a:xfrm>
            <a:off x="0" y="1162756"/>
            <a:ext cx="12252960" cy="5695244"/>
          </a:xfrm>
          <a:blipFill>
            <a:blip r:embed="rId2"/>
            <a:stretch>
              <a:fillRect l="2" t="-37108" r="496" b="-31474"/>
            </a:stretch>
          </a:blipFill>
        </p:spPr>
        <p:txBody>
          <a:bodyPr/>
          <a:lstStyle>
            <a:lvl1pPr marL="0" indent="0">
              <a:buNone/>
              <a:defRPr/>
            </a:lvl1pPr>
          </a:lstStyle>
          <a:p>
            <a:endParaRPr lang="en-US"/>
          </a:p>
        </p:txBody>
      </p:sp>
      <p:sp>
        <p:nvSpPr>
          <p:cNvPr id="8" name="Rectangle 7">
            <a:extLst>
              <a:ext uri="{FF2B5EF4-FFF2-40B4-BE49-F238E27FC236}">
                <a16:creationId xmlns:a16="http://schemas.microsoft.com/office/drawing/2014/main" id="{F5F100E5-DC44-A776-60E5-55CF474C0D30}"/>
              </a:ext>
            </a:extLst>
          </p:cNvPr>
          <p:cNvSpPr/>
          <p:nvPr userDrawn="1"/>
        </p:nvSpPr>
        <p:spPr>
          <a:xfrm>
            <a:off x="0" y="0"/>
            <a:ext cx="12192000" cy="1162756"/>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
        <p:nvSpPr>
          <p:cNvPr id="9" name="www.qsource.org">
            <a:extLst>
              <a:ext uri="{FF2B5EF4-FFF2-40B4-BE49-F238E27FC236}">
                <a16:creationId xmlns:a16="http://schemas.microsoft.com/office/drawing/2014/main" id="{F156A157-188D-8ADB-F7BF-11803F7F6C22}"/>
              </a:ext>
            </a:extLst>
          </p:cNvPr>
          <p:cNvSpPr txBox="1">
            <a:spLocks noGrp="1"/>
          </p:cNvSpPr>
          <p:nvPr>
            <p:ph type="body" sz="quarter" idx="16"/>
          </p:nvPr>
        </p:nvSpPr>
        <p:spPr>
          <a:xfrm>
            <a:off x="9752678" y="400015"/>
            <a:ext cx="1956431" cy="362726"/>
          </a:xfrm>
          <a:prstGeom prst="rect">
            <a:avLst/>
          </a:prstGeom>
        </p:spPr>
        <p:txBody>
          <a:bodyPr wrap="none" lIns="50291" tIns="50291" rIns="50291" bIns="50291">
            <a:spAutoFit/>
          </a:bodyPr>
          <a:lstStyle>
            <a:lvl1pPr marL="0" indent="0" algn="r" defTabSz="1256122">
              <a:lnSpc>
                <a:spcPct val="100000"/>
              </a:lnSpc>
              <a:buNone/>
              <a:defRPr sz="1697" b="1">
                <a:solidFill>
                  <a:srgbClr val="000000"/>
                </a:solidFill>
              </a:defRPr>
            </a:lvl1pPr>
          </a:lstStyle>
          <a:p>
            <a:r>
              <a:rPr err="1"/>
              <a:t>www.qsource.org</a:t>
            </a:r>
            <a:endParaRPr/>
          </a:p>
        </p:txBody>
      </p:sp>
      <p:sp>
        <p:nvSpPr>
          <p:cNvPr id="10" name="Title Goes here">
            <a:extLst>
              <a:ext uri="{FF2B5EF4-FFF2-40B4-BE49-F238E27FC236}">
                <a16:creationId xmlns:a16="http://schemas.microsoft.com/office/drawing/2014/main" id="{B9764091-6433-521A-5275-C1AFA392620E}"/>
              </a:ext>
            </a:extLst>
          </p:cNvPr>
          <p:cNvSpPr txBox="1">
            <a:spLocks noGrp="1"/>
          </p:cNvSpPr>
          <p:nvPr>
            <p:ph type="body" sz="quarter" idx="17"/>
          </p:nvPr>
        </p:nvSpPr>
        <p:spPr>
          <a:xfrm>
            <a:off x="705280" y="3233114"/>
            <a:ext cx="6208172" cy="1117227"/>
          </a:xfrm>
          <a:prstGeom prst="rect">
            <a:avLst/>
          </a:prstGeom>
        </p:spPr>
        <p:txBody>
          <a:bodyPr wrap="none" lIns="50291" tIns="50291" rIns="50291" bIns="50291">
            <a:spAutoFit/>
          </a:bodyPr>
          <a:lstStyle>
            <a:lvl1pPr marL="0" indent="0" defTabSz="1256122">
              <a:lnSpc>
                <a:spcPct val="100000"/>
              </a:lnSpc>
              <a:buNone/>
              <a:defRPr sz="6600" b="1">
                <a:solidFill>
                  <a:schemeClr val="bg2"/>
                </a:solidFill>
                <a:latin typeface="+mj-lt"/>
                <a:ea typeface="+mj-ea"/>
                <a:cs typeface="+mj-cs"/>
                <a:sym typeface="Neue Haas Grotesk Text Pro 55 R"/>
              </a:defRPr>
            </a:lvl1pPr>
          </a:lstStyle>
          <a:p>
            <a:r>
              <a:t>Title Goes here</a:t>
            </a:r>
          </a:p>
        </p:txBody>
      </p:sp>
      <p:pic>
        <p:nvPicPr>
          <p:cNvPr id="11" name="Picture 10" descr="Shape&#10;&#10;Description automatically generated with low confidence">
            <a:extLst>
              <a:ext uri="{FF2B5EF4-FFF2-40B4-BE49-F238E27FC236}">
                <a16:creationId xmlns:a16="http://schemas.microsoft.com/office/drawing/2014/main" id="{99D30382-D7BA-C3E1-D5C3-14186B7C5F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424" y="144572"/>
            <a:ext cx="2422053" cy="873613"/>
          </a:xfrm>
          <a:prstGeom prst="rect">
            <a:avLst/>
          </a:prstGeom>
        </p:spPr>
      </p:pic>
    </p:spTree>
    <p:extLst>
      <p:ext uri="{BB962C8B-B14F-4D97-AF65-F5344CB8AC3E}">
        <p14:creationId xmlns:p14="http://schemas.microsoft.com/office/powerpoint/2010/main" val="113169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ndar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Body Level One…"/>
          <p:cNvSpPr txBox="1">
            <a:spLocks noGrp="1"/>
          </p:cNvSpPr>
          <p:nvPr>
            <p:ph type="body" sz="half" idx="1" hasCustomPrompt="1"/>
          </p:nvPr>
        </p:nvSpPr>
        <p:spPr>
          <a:xfrm>
            <a:off x="622891" y="1771650"/>
            <a:ext cx="8458200" cy="3469431"/>
          </a:xfrm>
          <a:prstGeom prst="rect">
            <a:avLst/>
          </a:prstGeom>
        </p:spPr>
        <p:txBody>
          <a:bodyPr>
            <a:normAutofit/>
          </a:bodyPr>
          <a:lstStyle>
            <a:lvl2pPr marL="180975" indent="-180975"/>
            <a:lvl3pPr marL="334587" indent="-197427"/>
            <a:lvl4pPr marL="515620" indent="-241300"/>
            <a:lvl5pPr marL="894617" indent="-208817"/>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Title Text"/>
          <p:cNvSpPr txBox="1">
            <a:spLocks noGrp="1"/>
          </p:cNvSpPr>
          <p:nvPr>
            <p:ph type="title" hasCustomPrompt="1"/>
          </p:nvPr>
        </p:nvSpPr>
        <p:spPr>
          <a:xfrm>
            <a:off x="622891" y="457200"/>
            <a:ext cx="8458200" cy="1085850"/>
          </a:xfrm>
          <a:prstGeom prst="rect">
            <a:avLst/>
          </a:prstGeom>
        </p:spPr>
        <p:txBody>
          <a:bodyPr anchor="b">
            <a:normAutofit/>
          </a:bodyPr>
          <a:lstStyle/>
          <a:p>
            <a:r>
              <a:rPr dirty="0"/>
              <a:t>Title Text</a:t>
            </a:r>
          </a:p>
        </p:txBody>
      </p:sp>
      <p:sp>
        <p:nvSpPr>
          <p:cNvPr id="22" name="Slide Number"/>
          <p:cNvSpPr txBox="1">
            <a:spLocks noGrp="1"/>
          </p:cNvSpPr>
          <p:nvPr>
            <p:ph type="sldNum" sz="quarter" idx="2"/>
          </p:nvPr>
        </p:nvSpPr>
        <p:spPr>
          <a:xfrm>
            <a:off x="10020347" y="5989629"/>
            <a:ext cx="457176" cy="461663"/>
          </a:xfrm>
          <a:prstGeom prst="rect">
            <a:avLst/>
          </a:prstGeom>
        </p:spPr>
        <p:txBody>
          <a:bodyPr/>
          <a:lstStyle/>
          <a:p>
            <a:fld id="{86CB4B4D-7CA3-9044-876B-883B54F8677D}" type="slidenum">
              <a:t>‹#›</a:t>
            </a:fld>
            <a:endParaRPr/>
          </a:p>
        </p:txBody>
      </p:sp>
      <p:sp>
        <p:nvSpPr>
          <p:cNvPr id="5" name="Rectangle 4">
            <a:extLst>
              <a:ext uri="{FF2B5EF4-FFF2-40B4-BE49-F238E27FC236}">
                <a16:creationId xmlns:a16="http://schemas.microsoft.com/office/drawing/2014/main" id="{857F8756-831C-3AD7-BF21-64D77CE5B47D}"/>
              </a:ext>
            </a:extLst>
          </p:cNvPr>
          <p:cNvSpPr/>
          <p:nvPr userDrawn="1"/>
        </p:nvSpPr>
        <p:spPr>
          <a:xfrm>
            <a:off x="318977" y="5961356"/>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pic>
        <p:nvPicPr>
          <p:cNvPr id="6" name="Picture 5">
            <a:extLst>
              <a:ext uri="{FF2B5EF4-FFF2-40B4-BE49-F238E27FC236}">
                <a16:creationId xmlns:a16="http://schemas.microsoft.com/office/drawing/2014/main" id="{A034FB09-913F-AEBE-8F08-9CF6B9B1490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976" y="6155227"/>
            <a:ext cx="3775946" cy="613322"/>
          </a:xfrm>
          <a:prstGeom prst="rect">
            <a:avLst/>
          </a:prstGeom>
        </p:spPr>
      </p:pic>
    </p:spTree>
    <p:extLst>
      <p:ext uri="{BB962C8B-B14F-4D97-AF65-F5344CB8AC3E}">
        <p14:creationId xmlns:p14="http://schemas.microsoft.com/office/powerpoint/2010/main" val="3130200467"/>
      </p:ext>
    </p:extLst>
  </p:cSld>
  <p:clrMapOvr>
    <a:masterClrMapping/>
  </p:clrMapOvr>
  <p:transition spd="med"/>
  <p:extLst>
    <p:ext uri="{DCECCB84-F9BA-43D5-87BE-67443E8EF086}">
      <p15:sldGuideLst xmlns:p15="http://schemas.microsoft.com/office/powerpoint/2012/main">
        <p15:guide id="1" orient="horz" pos="2232">
          <p15:clr>
            <a:srgbClr val="FBAE40"/>
          </p15:clr>
        </p15:guide>
        <p15:guide id="3" pos="768">
          <p15:clr>
            <a:srgbClr val="FBAE40"/>
          </p15:clr>
        </p15:guide>
        <p15:guide id="4" orient="horz" pos="19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Layou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Title Text"/>
          <p:cNvSpPr txBox="1">
            <a:spLocks noGrp="1"/>
          </p:cNvSpPr>
          <p:nvPr>
            <p:ph type="title" hasCustomPrompt="1"/>
          </p:nvPr>
        </p:nvSpPr>
        <p:spPr>
          <a:xfrm>
            <a:off x="609397" y="457200"/>
            <a:ext cx="8471694" cy="1085850"/>
          </a:xfrm>
          <a:prstGeom prst="rect">
            <a:avLst/>
          </a:prstGeom>
        </p:spPr>
        <p:txBody>
          <a:bodyPr anchor="b">
            <a:normAutofit/>
          </a:bodyPr>
          <a:lstStyle/>
          <a:p>
            <a:r>
              <a:rPr dirty="0"/>
              <a:t>Title Text</a:t>
            </a:r>
          </a:p>
        </p:txBody>
      </p:sp>
      <p:sp>
        <p:nvSpPr>
          <p:cNvPr id="22" name="Slide Number"/>
          <p:cNvSpPr txBox="1">
            <a:spLocks noGrp="1"/>
          </p:cNvSpPr>
          <p:nvPr>
            <p:ph type="sldNum" sz="quarter" idx="2"/>
          </p:nvPr>
        </p:nvSpPr>
        <p:spPr>
          <a:xfrm>
            <a:off x="10020347" y="5989629"/>
            <a:ext cx="457176" cy="461663"/>
          </a:xfrm>
          <a:prstGeom prst="rect">
            <a:avLst/>
          </a:prstGeom>
        </p:spPr>
        <p:txBody>
          <a:bodyPr/>
          <a:lstStyle/>
          <a:p>
            <a:fld id="{86CB4B4D-7CA3-9044-876B-883B54F8677D}" type="slidenum">
              <a:t>‹#›</a:t>
            </a:fld>
            <a:endParaRPr/>
          </a:p>
        </p:txBody>
      </p:sp>
      <p:sp>
        <p:nvSpPr>
          <p:cNvPr id="5" name="Rectangle 4">
            <a:extLst>
              <a:ext uri="{FF2B5EF4-FFF2-40B4-BE49-F238E27FC236}">
                <a16:creationId xmlns:a16="http://schemas.microsoft.com/office/drawing/2014/main" id="{857F8756-831C-3AD7-BF21-64D77CE5B47D}"/>
              </a:ext>
            </a:extLst>
          </p:cNvPr>
          <p:cNvSpPr/>
          <p:nvPr userDrawn="1"/>
        </p:nvSpPr>
        <p:spPr>
          <a:xfrm>
            <a:off x="318977" y="5961356"/>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sp>
        <p:nvSpPr>
          <p:cNvPr id="3" name="Table Placeholder 2">
            <a:extLst>
              <a:ext uri="{FF2B5EF4-FFF2-40B4-BE49-F238E27FC236}">
                <a16:creationId xmlns:a16="http://schemas.microsoft.com/office/drawing/2014/main" id="{70C5BD29-1FCA-FA20-A2FA-6F3A6ABC4891}"/>
              </a:ext>
            </a:extLst>
          </p:cNvPr>
          <p:cNvSpPr>
            <a:spLocks noGrp="1"/>
          </p:cNvSpPr>
          <p:nvPr>
            <p:ph type="tbl" sz="quarter" idx="10"/>
          </p:nvPr>
        </p:nvSpPr>
        <p:spPr>
          <a:xfrm>
            <a:off x="609397" y="1771650"/>
            <a:ext cx="8471694" cy="3467100"/>
          </a:xfrm>
        </p:spPr>
        <p:txBody>
          <a:bodyPr/>
          <a:lstStyle/>
          <a:p>
            <a:endParaRPr lang="en-US" dirty="0"/>
          </a:p>
        </p:txBody>
      </p:sp>
      <p:pic>
        <p:nvPicPr>
          <p:cNvPr id="2" name="Picture 1">
            <a:extLst>
              <a:ext uri="{FF2B5EF4-FFF2-40B4-BE49-F238E27FC236}">
                <a16:creationId xmlns:a16="http://schemas.microsoft.com/office/drawing/2014/main" id="{D89D27E0-2798-259E-73ED-00582279947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976" y="6155227"/>
            <a:ext cx="3775946" cy="613322"/>
          </a:xfrm>
          <a:prstGeom prst="rect">
            <a:avLst/>
          </a:prstGeom>
        </p:spPr>
      </p:pic>
    </p:spTree>
    <p:extLst>
      <p:ext uri="{BB962C8B-B14F-4D97-AF65-F5344CB8AC3E}">
        <p14:creationId xmlns:p14="http://schemas.microsoft.com/office/powerpoint/2010/main" val="1593119224"/>
      </p:ext>
    </p:extLst>
  </p:cSld>
  <p:clrMapOvr>
    <a:masterClrMapping/>
  </p:clrMapOvr>
  <p:transition spd="med"/>
  <p:extLst>
    <p:ext uri="{DCECCB84-F9BA-43D5-87BE-67443E8EF086}">
      <p15:sldGuideLst xmlns:p15="http://schemas.microsoft.com/office/powerpoint/2012/main">
        <p15:guide id="1" orient="horz" pos="2232">
          <p15:clr>
            <a:srgbClr val="FBAE40"/>
          </p15:clr>
        </p15:guide>
        <p15:guide id="3" pos="768">
          <p15:clr>
            <a:srgbClr val="FBAE40"/>
          </p15:clr>
        </p15:guide>
        <p15:guide id="4" orient="horz" pos="19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2" name="Title Text"/>
          <p:cNvSpPr txBox="1">
            <a:spLocks noGrp="1"/>
          </p:cNvSpPr>
          <p:nvPr>
            <p:ph type="title" hasCustomPrompt="1"/>
          </p:nvPr>
        </p:nvSpPr>
        <p:spPr>
          <a:xfrm>
            <a:off x="1866900" y="2834672"/>
            <a:ext cx="8458200" cy="1188657"/>
          </a:xfrm>
          <a:prstGeom prst="rect">
            <a:avLst/>
          </a:prstGeom>
        </p:spPr>
        <p:txBody>
          <a:bodyPr anchor="ctr"/>
          <a:lstStyle>
            <a:lvl1pPr algn="ctr">
              <a:defRPr sz="4600" b="1">
                <a:solidFill>
                  <a:srgbClr val="FFFFFF"/>
                </a:solidFill>
              </a:defRPr>
            </a:lvl1pPr>
          </a:lstStyle>
          <a:p>
            <a:r>
              <a:rPr lang="en-US" dirty="0"/>
              <a:t>Section Title</a:t>
            </a:r>
            <a:endParaRPr dirty="0"/>
          </a:p>
        </p:txBody>
      </p:sp>
    </p:spTree>
    <p:extLst>
      <p:ext uri="{BB962C8B-B14F-4D97-AF65-F5344CB8AC3E}">
        <p14:creationId xmlns:p14="http://schemas.microsoft.com/office/powerpoint/2010/main" val="400836593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plit Im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Picture Placeholder 7"/>
          <p:cNvSpPr>
            <a:spLocks noGrp="1"/>
          </p:cNvSpPr>
          <p:nvPr>
            <p:ph type="pic" idx="13"/>
          </p:nvPr>
        </p:nvSpPr>
        <p:spPr>
          <a:xfrm>
            <a:off x="6206804" y="-13336"/>
            <a:ext cx="5985197" cy="6871336"/>
          </a:xfrm>
          <a:prstGeom prst="rect">
            <a:avLst/>
          </a:prstGeom>
        </p:spPr>
        <p:txBody>
          <a:bodyPr lIns="91439" tIns="45719" rIns="91439" bIns="45719">
            <a:noAutofit/>
          </a:bodyPr>
          <a:lstStyle/>
          <a:p>
            <a:endParaRPr/>
          </a:p>
        </p:txBody>
      </p:sp>
      <p:sp>
        <p:nvSpPr>
          <p:cNvPr id="31" name="Title Text"/>
          <p:cNvSpPr txBox="1"/>
          <p:nvPr/>
        </p:nvSpPr>
        <p:spPr>
          <a:xfrm>
            <a:off x="620287" y="457201"/>
            <a:ext cx="8458200" cy="1085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gn="l" defTabSz="1371600">
              <a:lnSpc>
                <a:spcPct val="90000"/>
              </a:lnSpc>
              <a:defRPr sz="6400"/>
            </a:lvl1pPr>
          </a:lstStyle>
          <a:p>
            <a:r>
              <a:rPr sz="3200" dirty="0"/>
              <a:t>Title Text</a:t>
            </a:r>
          </a:p>
        </p:txBody>
      </p:sp>
      <p:sp>
        <p:nvSpPr>
          <p:cNvPr id="32" name="Body Level One…"/>
          <p:cNvSpPr txBox="1"/>
          <p:nvPr/>
        </p:nvSpPr>
        <p:spPr>
          <a:xfrm>
            <a:off x="620287" y="1771650"/>
            <a:ext cx="3907025" cy="3620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1371600">
              <a:lnSpc>
                <a:spcPct val="110000"/>
              </a:lnSpc>
              <a:spcBef>
                <a:spcPts val="1200"/>
              </a:spcBef>
              <a:defRPr sz="3800">
                <a:latin typeface="+mn-lt"/>
                <a:ea typeface="+mn-ea"/>
                <a:cs typeface="+mn-cs"/>
                <a:sym typeface="Neue Haas Grotesk Text Pro 55 R"/>
              </a:defRPr>
            </a:lvl1pPr>
            <a:lvl2pPr marL="361950" indent="-361950" algn="l" defTabSz="1371600">
              <a:lnSpc>
                <a:spcPct val="110000"/>
              </a:lnSpc>
              <a:spcBef>
                <a:spcPts val="1200"/>
              </a:spcBef>
              <a:buSzPct val="80000"/>
              <a:buChar char="♦"/>
              <a:defRPr sz="3800">
                <a:latin typeface="+mn-lt"/>
                <a:ea typeface="+mn-ea"/>
                <a:cs typeface="+mn-cs"/>
                <a:sym typeface="Neue Haas Grotesk Text Pro 55 R"/>
              </a:defRPr>
            </a:lvl2pPr>
            <a:lvl3pPr marL="669174" indent="-394854" algn="l" defTabSz="1371600">
              <a:lnSpc>
                <a:spcPct val="110000"/>
              </a:lnSpc>
              <a:spcBef>
                <a:spcPts val="1200"/>
              </a:spcBef>
              <a:buSzPct val="100000"/>
              <a:buChar char="▪"/>
              <a:defRPr sz="3800">
                <a:latin typeface="+mn-lt"/>
                <a:ea typeface="+mn-ea"/>
                <a:cs typeface="+mn-cs"/>
                <a:sym typeface="Neue Haas Grotesk Text Pro 55 R"/>
              </a:defRPr>
            </a:lvl3pPr>
            <a:lvl4pPr marL="1031239" indent="-482599" algn="l" defTabSz="1371600">
              <a:lnSpc>
                <a:spcPct val="110000"/>
              </a:lnSpc>
              <a:spcBef>
                <a:spcPts val="1200"/>
              </a:spcBef>
              <a:buSzPct val="120000"/>
              <a:buChar char="•"/>
              <a:defRPr sz="3800">
                <a:latin typeface="+mn-lt"/>
                <a:ea typeface="+mn-ea"/>
                <a:cs typeface="+mn-cs"/>
                <a:sym typeface="Neue Haas Grotesk Text Pro 55 R"/>
              </a:defRPr>
            </a:lvl4pPr>
            <a:lvl5pPr marL="1789234" indent="-417634" algn="l" defTabSz="1371600">
              <a:lnSpc>
                <a:spcPct val="110000"/>
              </a:lnSpc>
              <a:spcBef>
                <a:spcPts val="1200"/>
              </a:spcBef>
              <a:buSzPct val="100000"/>
              <a:buChar char="•"/>
              <a:defRPr sz="3800">
                <a:latin typeface="+mn-lt"/>
                <a:ea typeface="+mn-ea"/>
                <a:cs typeface="+mn-cs"/>
                <a:sym typeface="Neue Haas Grotesk Text Pro 55 R"/>
              </a:defRPr>
            </a:lvl5pPr>
          </a:lstStyle>
          <a:p>
            <a:r>
              <a:rPr sz="1900" dirty="0"/>
              <a:t>Body Level One</a:t>
            </a:r>
          </a:p>
          <a:p>
            <a:pPr lvl="1"/>
            <a:r>
              <a:rPr sz="1900" dirty="0"/>
              <a:t>Body Level Two</a:t>
            </a:r>
          </a:p>
          <a:p>
            <a:pPr lvl="2"/>
            <a:r>
              <a:rPr sz="1900" dirty="0"/>
              <a:t>Body Level Three</a:t>
            </a:r>
          </a:p>
          <a:p>
            <a:pPr lvl="3"/>
            <a:r>
              <a:rPr sz="1900" dirty="0"/>
              <a:t>Body Level Four</a:t>
            </a:r>
          </a:p>
          <a:p>
            <a:pPr lvl="4"/>
            <a:r>
              <a:rPr sz="1900" dirty="0"/>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Rectangle 6">
            <a:extLst>
              <a:ext uri="{FF2B5EF4-FFF2-40B4-BE49-F238E27FC236}">
                <a16:creationId xmlns:a16="http://schemas.microsoft.com/office/drawing/2014/main" id="{685761B5-C65E-6A1C-5C5B-1EE0CA0171E0}"/>
              </a:ext>
            </a:extLst>
          </p:cNvPr>
          <p:cNvSpPr/>
          <p:nvPr userDrawn="1"/>
        </p:nvSpPr>
        <p:spPr>
          <a:xfrm>
            <a:off x="290522" y="5956015"/>
            <a:ext cx="2232837"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sp>
        <p:nvSpPr>
          <p:cNvPr id="9" name="Rectangle 8">
            <a:extLst>
              <a:ext uri="{FF2B5EF4-FFF2-40B4-BE49-F238E27FC236}">
                <a16:creationId xmlns:a16="http://schemas.microsoft.com/office/drawing/2014/main" id="{33A77A39-32BA-21CF-E0F2-DD4407F21BDE}"/>
              </a:ext>
            </a:extLst>
          </p:cNvPr>
          <p:cNvSpPr/>
          <p:nvPr userDrawn="1"/>
        </p:nvSpPr>
        <p:spPr>
          <a:xfrm>
            <a:off x="318977" y="5961356"/>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pic>
        <p:nvPicPr>
          <p:cNvPr id="2" name="Picture 1">
            <a:extLst>
              <a:ext uri="{FF2B5EF4-FFF2-40B4-BE49-F238E27FC236}">
                <a16:creationId xmlns:a16="http://schemas.microsoft.com/office/drawing/2014/main" id="{69DF14CA-EC7C-BA55-69BA-B9BED20D444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976" y="6155227"/>
            <a:ext cx="3775946" cy="613322"/>
          </a:xfrm>
          <a:prstGeom prst="rect">
            <a:avLst/>
          </a:prstGeom>
        </p:spPr>
      </p:pic>
    </p:spTree>
    <p:extLst>
      <p:ext uri="{BB962C8B-B14F-4D97-AF65-F5344CB8AC3E}">
        <p14:creationId xmlns:p14="http://schemas.microsoft.com/office/powerpoint/2010/main" val="2075987857"/>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mag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 name="Picture Placeholder 6"/>
          <p:cNvSpPr>
            <a:spLocks noGrp="1"/>
          </p:cNvSpPr>
          <p:nvPr>
            <p:ph type="pic" sz="half" idx="13"/>
          </p:nvPr>
        </p:nvSpPr>
        <p:spPr>
          <a:xfrm>
            <a:off x="609601" y="1771650"/>
            <a:ext cx="6872863" cy="4031444"/>
          </a:xfrm>
          <a:prstGeom prst="rect">
            <a:avLst/>
          </a:prstGeom>
        </p:spPr>
        <p:txBody>
          <a:bodyPr lIns="0" tIns="0" rIns="0" bIns="0">
            <a:noAutofit/>
          </a:bodyPr>
          <a:lstStyle/>
          <a:p>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 name="Title Text"/>
          <p:cNvSpPr txBox="1"/>
          <p:nvPr/>
        </p:nvSpPr>
        <p:spPr>
          <a:xfrm>
            <a:off x="622891" y="457200"/>
            <a:ext cx="8458200" cy="1085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gn="l" defTabSz="1371600">
              <a:lnSpc>
                <a:spcPct val="90000"/>
              </a:lnSpc>
              <a:defRPr sz="6400"/>
            </a:lvl1pPr>
          </a:lstStyle>
          <a:p>
            <a:r>
              <a:rPr sz="3200" dirty="0"/>
              <a:t>Title Text</a:t>
            </a:r>
          </a:p>
        </p:txBody>
      </p:sp>
      <p:sp>
        <p:nvSpPr>
          <p:cNvPr id="7" name="Rectangle 6">
            <a:extLst>
              <a:ext uri="{FF2B5EF4-FFF2-40B4-BE49-F238E27FC236}">
                <a16:creationId xmlns:a16="http://schemas.microsoft.com/office/drawing/2014/main" id="{A968E1E4-C322-47C2-3C86-2F23BED2B208}"/>
              </a:ext>
            </a:extLst>
          </p:cNvPr>
          <p:cNvSpPr/>
          <p:nvPr userDrawn="1"/>
        </p:nvSpPr>
        <p:spPr>
          <a:xfrm>
            <a:off x="318977" y="5961356"/>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pic>
        <p:nvPicPr>
          <p:cNvPr id="3" name="Picture 2">
            <a:extLst>
              <a:ext uri="{FF2B5EF4-FFF2-40B4-BE49-F238E27FC236}">
                <a16:creationId xmlns:a16="http://schemas.microsoft.com/office/drawing/2014/main" id="{0B5D67F7-1631-2508-0912-9B4C113DED2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976" y="6155227"/>
            <a:ext cx="3775946" cy="613322"/>
          </a:xfrm>
          <a:prstGeom prst="rect">
            <a:avLst/>
          </a:prstGeom>
        </p:spPr>
      </p:pic>
    </p:spTree>
    <p:extLst>
      <p:ext uri="{BB962C8B-B14F-4D97-AF65-F5344CB8AC3E}">
        <p14:creationId xmlns:p14="http://schemas.microsoft.com/office/powerpoint/2010/main" val="23327590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hank You">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Rectangle 2">
            <a:extLst>
              <a:ext uri="{FF2B5EF4-FFF2-40B4-BE49-F238E27FC236}">
                <a16:creationId xmlns:a16="http://schemas.microsoft.com/office/drawing/2014/main" id="{76B6EF44-B8F1-DB0D-9EF4-CF77D965C348}"/>
              </a:ext>
            </a:extLst>
          </p:cNvPr>
          <p:cNvSpPr/>
          <p:nvPr userDrawn="1"/>
        </p:nvSpPr>
        <p:spPr>
          <a:xfrm>
            <a:off x="404037" y="279581"/>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sp>
        <p:nvSpPr>
          <p:cNvPr id="2" name="TextBox 1">
            <a:extLst>
              <a:ext uri="{FF2B5EF4-FFF2-40B4-BE49-F238E27FC236}">
                <a16:creationId xmlns:a16="http://schemas.microsoft.com/office/drawing/2014/main" id="{787E8402-0FBA-4E74-FDD8-A7C7CB932821}"/>
              </a:ext>
            </a:extLst>
          </p:cNvPr>
          <p:cNvSpPr txBox="1"/>
          <p:nvPr userDrawn="1"/>
        </p:nvSpPr>
        <p:spPr>
          <a:xfrm>
            <a:off x="10210579" y="446976"/>
            <a:ext cx="1704975" cy="45720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0" tIns="0" rIns="0" bIns="0" rtlCol="0">
            <a:noAutofit/>
          </a:bodyPr>
          <a:lstStyle/>
          <a:p>
            <a:pPr algn="l"/>
            <a:r>
              <a:rPr lang="en-US" sz="1600" dirty="0" err="1"/>
              <a:t>qio.qsource.org</a:t>
            </a:r>
            <a:endParaRPr lang="en-US" sz="1600" dirty="0"/>
          </a:p>
        </p:txBody>
      </p:sp>
      <p:pic>
        <p:nvPicPr>
          <p:cNvPr id="5" name="Picture 4">
            <a:extLst>
              <a:ext uri="{FF2B5EF4-FFF2-40B4-BE49-F238E27FC236}">
                <a16:creationId xmlns:a16="http://schemas.microsoft.com/office/drawing/2014/main" id="{05BCFD59-4DF5-EEE1-5806-E363F5652E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976" y="218371"/>
            <a:ext cx="3775946" cy="613322"/>
          </a:xfrm>
          <a:prstGeom prst="rect">
            <a:avLst/>
          </a:prstGeom>
        </p:spPr>
      </p:pic>
    </p:spTree>
    <p:extLst>
      <p:ext uri="{BB962C8B-B14F-4D97-AF65-F5344CB8AC3E}">
        <p14:creationId xmlns:p14="http://schemas.microsoft.com/office/powerpoint/2010/main" val="266885334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7143" y="4023360"/>
            <a:ext cx="11277600" cy="1188656"/>
          </a:xfrm>
        </p:spPr>
        <p:txBody>
          <a:bodyPr lIns="0" anchor="t" anchorCtr="0"/>
          <a:lstStyle>
            <a:lvl1pPr algn="l">
              <a:defRPr sz="3199" b="1"/>
            </a:lvl1pPr>
          </a:lstStyle>
          <a:p>
            <a:r>
              <a:rPr lang="en-US" sz="2800">
                <a:solidFill>
                  <a:srgbClr val="008EC0"/>
                </a:solidFill>
              </a:rPr>
              <a:t>Arial 28 pt. Title</a:t>
            </a:r>
            <a:endParaRPr lang="en-US"/>
          </a:p>
        </p:txBody>
      </p:sp>
      <p:sp>
        <p:nvSpPr>
          <p:cNvPr id="10" name="Text Placeholder 9"/>
          <p:cNvSpPr>
            <a:spLocks noGrp="1"/>
          </p:cNvSpPr>
          <p:nvPr>
            <p:ph type="body" sz="quarter" idx="10" hasCustomPrompt="1"/>
          </p:nvPr>
        </p:nvSpPr>
        <p:spPr>
          <a:xfrm>
            <a:off x="427143" y="5212080"/>
            <a:ext cx="11277600" cy="457200"/>
          </a:xfrm>
        </p:spPr>
        <p:txBody>
          <a:bodyPr lIns="0">
            <a:noAutofit/>
          </a:bodyPr>
          <a:lstStyle>
            <a:lvl1pPr>
              <a:defRPr sz="2000" b="0" baseline="0">
                <a:solidFill>
                  <a:schemeClr val="tx2">
                    <a:lumMod val="50000"/>
                  </a:schemeClr>
                </a:solidFill>
                <a:latin typeface="+mj-lt"/>
              </a:defRPr>
            </a:lvl1pPr>
          </a:lstStyle>
          <a:p>
            <a:pPr lvl="0"/>
            <a:r>
              <a:rPr lang="en-US"/>
              <a:t>Arial 20 pt. Month Day, Year</a:t>
            </a:r>
          </a:p>
        </p:txBody>
      </p:sp>
      <p:sp>
        <p:nvSpPr>
          <p:cNvPr id="12" name="Text Placeholder 11"/>
          <p:cNvSpPr>
            <a:spLocks noGrp="1"/>
          </p:cNvSpPr>
          <p:nvPr>
            <p:ph type="body" sz="quarter" idx="11" hasCustomPrompt="1"/>
          </p:nvPr>
        </p:nvSpPr>
        <p:spPr>
          <a:xfrm>
            <a:off x="427567" y="5668963"/>
            <a:ext cx="11277177" cy="822960"/>
          </a:xfrm>
        </p:spPr>
        <p:txBody>
          <a:bodyPr lIns="0">
            <a:noAutofit/>
          </a:bodyPr>
          <a:lstStyle>
            <a:lvl1pPr>
              <a:lnSpc>
                <a:spcPct val="100000"/>
              </a:lnSpc>
              <a:spcBef>
                <a:spcPts val="300"/>
              </a:spcBef>
              <a:defRPr sz="1400" baseline="0">
                <a:latin typeface="+mj-lt"/>
              </a:defRPr>
            </a:lvl1pPr>
          </a:lstStyle>
          <a:p>
            <a:pPr lvl="0"/>
            <a:r>
              <a:rPr lang="en-US"/>
              <a:t>Arial 14 pt. Presenter/Facilitator, </a:t>
            </a:r>
            <a:br>
              <a:rPr lang="en-US"/>
            </a:br>
            <a:r>
              <a:rPr lang="en-US"/>
              <a:t>Credentials | Job Title</a:t>
            </a:r>
          </a:p>
          <a:p>
            <a:pPr lvl="0"/>
            <a:r>
              <a:rPr lang="en-US"/>
              <a:t>Presenter, Credentials | Job Title</a:t>
            </a:r>
          </a:p>
        </p:txBody>
      </p:sp>
      <p:sp>
        <p:nvSpPr>
          <p:cNvPr id="14" name="Picture Placeholder 13"/>
          <p:cNvSpPr>
            <a:spLocks noGrp="1"/>
          </p:cNvSpPr>
          <p:nvPr>
            <p:ph type="pic" sz="quarter" idx="12" hasCustomPrompt="1"/>
          </p:nvPr>
        </p:nvSpPr>
        <p:spPr>
          <a:xfrm>
            <a:off x="0" y="0"/>
            <a:ext cx="12192000" cy="3886200"/>
          </a:xfrm>
        </p:spPr>
        <p:txBody>
          <a:bodyPr/>
          <a:lstStyle>
            <a:lvl1pPr>
              <a:defRPr baseline="0"/>
            </a:lvl1pPr>
          </a:lstStyle>
          <a:p>
            <a:r>
              <a:rPr lang="en-US"/>
              <a:t>Click on the image symbol and browse to insert a header image. Header Images should be brand-approved 4.25” x 10” or 640 x 480 pixels</a:t>
            </a:r>
          </a:p>
        </p:txBody>
      </p:sp>
      <p:sp>
        <p:nvSpPr>
          <p:cNvPr id="3" name="Subtitle 2"/>
          <p:cNvSpPr>
            <a:spLocks noGrp="1"/>
          </p:cNvSpPr>
          <p:nvPr>
            <p:ph type="subTitle" idx="1" hasCustomPrompt="1"/>
          </p:nvPr>
        </p:nvSpPr>
        <p:spPr>
          <a:xfrm>
            <a:off x="427143" y="4672584"/>
            <a:ext cx="11277600" cy="548640"/>
          </a:xfrm>
        </p:spPr>
        <p:txBody>
          <a:bodyPr lIns="0">
            <a:noAutofit/>
          </a:bodyPr>
          <a:lstStyle>
            <a:lvl1pPr marL="0" indent="0" algn="l">
              <a:buNone/>
              <a:defRPr sz="2400" b="1" baseline="0">
                <a:solidFill>
                  <a:srgbClr val="4D4F53"/>
                </a:solidFill>
                <a:latin typeface="+mj-lt"/>
              </a:defRPr>
            </a:lvl1pPr>
            <a:lvl2pPr marL="342815" indent="0" algn="ctr">
              <a:buNone/>
              <a:defRPr sz="1500"/>
            </a:lvl2pPr>
            <a:lvl3pPr marL="685629" indent="0" algn="ctr">
              <a:buNone/>
              <a:defRPr sz="1350"/>
            </a:lvl3pPr>
            <a:lvl4pPr marL="1028443" indent="0" algn="ctr">
              <a:buNone/>
              <a:defRPr sz="1200"/>
            </a:lvl4pPr>
            <a:lvl5pPr marL="1371257" indent="0" algn="ctr">
              <a:buNone/>
              <a:defRPr sz="1200"/>
            </a:lvl5pPr>
            <a:lvl6pPr marL="1714072" indent="0" algn="ctr">
              <a:buNone/>
              <a:defRPr sz="1200"/>
            </a:lvl6pPr>
            <a:lvl7pPr marL="2056886" indent="0" algn="ctr">
              <a:buNone/>
              <a:defRPr sz="1200"/>
            </a:lvl7pPr>
            <a:lvl8pPr marL="2399700" indent="0" algn="ctr">
              <a:buNone/>
              <a:defRPr sz="1200"/>
            </a:lvl8pPr>
            <a:lvl9pPr marL="2742514" indent="0" algn="ctr">
              <a:buNone/>
              <a:defRPr sz="1200"/>
            </a:lvl9pPr>
          </a:lstStyle>
          <a:p>
            <a:r>
              <a:rPr lang="en-US"/>
              <a:t>Arial 24 pt. Subtitle if needed</a:t>
            </a:r>
          </a:p>
        </p:txBody>
      </p:sp>
      <p:pic>
        <p:nvPicPr>
          <p:cNvPr id="5" name="Picture 4" descr="A picture containing person, indoor&#10;&#10;Description automatically generated">
            <a:extLst>
              <a:ext uri="{FF2B5EF4-FFF2-40B4-BE49-F238E27FC236}">
                <a16:creationId xmlns:a16="http://schemas.microsoft.com/office/drawing/2014/main" id="{8F63EC25-2934-43DE-BFFC-5E8AA4A961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793"/>
          <a:stretch/>
        </p:blipFill>
        <p:spPr>
          <a:xfrm>
            <a:off x="0" y="-253"/>
            <a:ext cx="12192000" cy="3895662"/>
          </a:xfrm>
          <a:prstGeom prst="rect">
            <a:avLst/>
          </a:prstGeom>
        </p:spPr>
      </p:pic>
      <p:pic>
        <p:nvPicPr>
          <p:cNvPr id="7" name="Picture 6" descr="Text&#10;&#10;Description automatically generated">
            <a:extLst>
              <a:ext uri="{FF2B5EF4-FFF2-40B4-BE49-F238E27FC236}">
                <a16:creationId xmlns:a16="http://schemas.microsoft.com/office/drawing/2014/main" id="{E51D6E39-1445-4FCA-9126-9EBADA4A75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772" y="5765366"/>
            <a:ext cx="5934973" cy="723416"/>
          </a:xfrm>
          <a:prstGeom prst="rect">
            <a:avLst/>
          </a:prstGeom>
        </p:spPr>
      </p:pic>
    </p:spTree>
    <p:extLst>
      <p:ext uri="{BB962C8B-B14F-4D97-AF65-F5344CB8AC3E}">
        <p14:creationId xmlns:p14="http://schemas.microsoft.com/office/powerpoint/2010/main" val="2040801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tandard with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p:txBody>
          <a:bodyPr/>
          <a:lstStyle/>
          <a:p>
            <a:r>
              <a:rPr lang="en-US"/>
              <a:t>&lt;Footnote or citation&gt;</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pic>
        <p:nvPicPr>
          <p:cNvPr id="7"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4103348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tandard large pri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99"/>
            </a:lvl1pPr>
          </a:lstStyle>
          <a:p>
            <a:r>
              <a:rPr lang="en-US"/>
              <a:t>Click to edit Master title style</a:t>
            </a:r>
          </a:p>
        </p:txBody>
      </p:sp>
      <p:sp>
        <p:nvSpPr>
          <p:cNvPr id="3" name="Content Placeholder 2"/>
          <p:cNvSpPr>
            <a:spLocks noGrp="1"/>
          </p:cNvSpPr>
          <p:nvPr>
            <p:ph idx="1"/>
          </p:nvPr>
        </p:nvSpPr>
        <p:spPr/>
        <p:txBody>
          <a:bodyPr/>
          <a:lstStyle>
            <a:lvl1pPr>
              <a:defRPr sz="2800"/>
            </a:lvl1pPr>
            <a:lvl2pPr>
              <a:defRPr sz="2800"/>
            </a:lvl2pPr>
            <a:lvl3pPr>
              <a:defRPr sz="2400"/>
            </a:lvl3pPr>
            <a:lvl4pPr>
              <a:defRPr sz="2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p:txBody>
          <a:bodyPr/>
          <a:lstStyle/>
          <a:p>
            <a:r>
              <a:rPr lang="en-US"/>
              <a:t>&lt;Footnote or citation&gt;</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pic>
        <p:nvPicPr>
          <p:cNvPr id="8" name="Picture Placeholder 4">
            <a:extLst>
              <a:ext uri="{FF2B5EF4-FFF2-40B4-BE49-F238E27FC236}">
                <a16:creationId xmlns:a16="http://schemas.microsoft.com/office/drawing/2014/main" id="{E3633E32-B6D5-469E-9327-9F35BA952C9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4061217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Title with objectiv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 y="301752"/>
            <a:ext cx="6095999" cy="6556248"/>
          </a:xfrm>
          <a:solidFill>
            <a:srgbClr val="00539B"/>
          </a:solidFill>
        </p:spPr>
        <p:txBody>
          <a:bodyPr lIns="274320" tIns="274320" rIns="274320" bIns="274320" anchor="ctr" anchorCtr="0"/>
          <a:lstStyle>
            <a:lvl1pPr>
              <a:defRPr sz="2800">
                <a:solidFill>
                  <a:schemeClr val="bg1"/>
                </a:solidFill>
              </a:defRPr>
            </a:lvl1pPr>
          </a:lstStyle>
          <a:p>
            <a:r>
              <a:rPr lang="en-US"/>
              <a:t>&lt;Section Title, can center or add text but this is the title only&gt;</a:t>
            </a:r>
          </a:p>
        </p:txBody>
      </p:sp>
      <p:sp>
        <p:nvSpPr>
          <p:cNvPr id="3" name="Text Placeholder 2"/>
          <p:cNvSpPr>
            <a:spLocks noGrp="1"/>
          </p:cNvSpPr>
          <p:nvPr>
            <p:ph type="body" idx="1" hasCustomPrompt="1"/>
          </p:nvPr>
        </p:nvSpPr>
        <p:spPr>
          <a:xfrm>
            <a:off x="6096000" y="335283"/>
            <a:ext cx="6096000" cy="6492240"/>
          </a:xfrm>
        </p:spPr>
        <p:txBody>
          <a:bodyPr lIns="274320" tIns="274320" rIns="274320" bIns="0" anchor="ctr" anchorCtr="0">
            <a:noAutofit/>
          </a:bodyPr>
          <a:lstStyle>
            <a:lvl1pPr marL="0" indent="0">
              <a:buClr>
                <a:srgbClr val="0077A1"/>
              </a:buClr>
              <a:buFont typeface="+mj-lt"/>
              <a:buNone/>
              <a:defRPr sz="2400" baseline="0">
                <a:solidFill>
                  <a:srgbClr val="00539B"/>
                </a:solidFill>
              </a:defRPr>
            </a:lvl1pPr>
            <a:lvl2pPr marL="548503" indent="-274252">
              <a:buSzPct val="90000"/>
              <a:buFont typeface="+mj-lt"/>
              <a:buAutoNum type="arabicPeriod"/>
              <a:defRPr sz="2200">
                <a:solidFill>
                  <a:srgbClr val="00539B"/>
                </a:solidFill>
              </a:defRPr>
            </a:lvl2pPr>
            <a:lvl3pPr marL="685629" indent="0">
              <a:buNone/>
              <a:defRPr sz="1350">
                <a:solidFill>
                  <a:schemeClr val="tx1">
                    <a:tint val="75000"/>
                  </a:schemeClr>
                </a:solidFill>
              </a:defRPr>
            </a:lvl3pPr>
            <a:lvl4pPr marL="1028443" indent="0">
              <a:buNone/>
              <a:defRPr sz="1200">
                <a:solidFill>
                  <a:schemeClr val="tx1">
                    <a:tint val="75000"/>
                  </a:schemeClr>
                </a:solidFill>
              </a:defRPr>
            </a:lvl4pPr>
            <a:lvl5pPr marL="1371257" indent="0">
              <a:buNone/>
              <a:defRPr sz="1200">
                <a:solidFill>
                  <a:schemeClr val="tx1">
                    <a:tint val="75000"/>
                  </a:schemeClr>
                </a:solidFill>
              </a:defRPr>
            </a:lvl5pPr>
            <a:lvl6pPr marL="1714072" indent="0">
              <a:buNone/>
              <a:defRPr sz="1200">
                <a:solidFill>
                  <a:schemeClr val="tx1">
                    <a:tint val="75000"/>
                  </a:schemeClr>
                </a:solidFill>
              </a:defRPr>
            </a:lvl6pPr>
            <a:lvl7pPr marL="2056886" indent="0">
              <a:buNone/>
              <a:defRPr sz="1200">
                <a:solidFill>
                  <a:schemeClr val="tx1">
                    <a:tint val="75000"/>
                  </a:schemeClr>
                </a:solidFill>
              </a:defRPr>
            </a:lvl7pPr>
            <a:lvl8pPr marL="2399700" indent="0">
              <a:buNone/>
              <a:defRPr sz="1200">
                <a:solidFill>
                  <a:schemeClr val="tx1">
                    <a:tint val="75000"/>
                  </a:schemeClr>
                </a:solidFill>
              </a:defRPr>
            </a:lvl8pPr>
            <a:lvl9pPr marL="2742514" indent="0">
              <a:buNone/>
              <a:defRPr sz="1200">
                <a:solidFill>
                  <a:schemeClr val="tx1">
                    <a:tint val="75000"/>
                  </a:schemeClr>
                </a:solidFill>
              </a:defRPr>
            </a:lvl9pPr>
          </a:lstStyle>
          <a:p>
            <a:pPr lvl="0"/>
            <a:r>
              <a:rPr lang="en-US"/>
              <a:t>Insert a brief description or introduce objectives </a:t>
            </a:r>
          </a:p>
          <a:p>
            <a:pPr lvl="1"/>
            <a:r>
              <a:rPr lang="en-US"/>
              <a:t>List objectives for the section to follow</a:t>
            </a:r>
          </a:p>
          <a:p>
            <a:pPr lvl="1"/>
            <a:r>
              <a:rPr lang="en-US"/>
              <a:t>Try to stick to an odd number of bullets</a:t>
            </a:r>
          </a:p>
          <a:p>
            <a:pPr lvl="1"/>
            <a:r>
              <a:rPr lang="en-US"/>
              <a:t>If possible</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spTree>
    <p:extLst>
      <p:ext uri="{BB962C8B-B14F-4D97-AF65-F5344CB8AC3E}">
        <p14:creationId xmlns:p14="http://schemas.microsoft.com/office/powerpoint/2010/main" val="8797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94F424DB-8F20-28F0-08E2-57120E978D74}"/>
              </a:ext>
            </a:extLst>
          </p:cNvPr>
          <p:cNvPicPr>
            <a:picLocks noChangeAspect="1"/>
          </p:cNvPicPr>
          <p:nvPr userDrawn="1"/>
        </p:nvPicPr>
        <p:blipFill>
          <a:blip r:embed="rId2"/>
          <a:stretch>
            <a:fillRect/>
          </a:stretch>
        </p:blipFill>
        <p:spPr>
          <a:xfrm>
            <a:off x="5808784" y="749224"/>
            <a:ext cx="6858000" cy="6858000"/>
          </a:xfrm>
          <a:prstGeom prst="rect">
            <a:avLst/>
          </a:prstGeom>
        </p:spPr>
      </p:pic>
      <p:sp>
        <p:nvSpPr>
          <p:cNvPr id="7" name="Title Text">
            <a:extLst>
              <a:ext uri="{FF2B5EF4-FFF2-40B4-BE49-F238E27FC236}">
                <a16:creationId xmlns:a16="http://schemas.microsoft.com/office/drawing/2014/main" id="{D83B766E-16CB-6C92-AB6A-A4E997133AF4}"/>
              </a:ext>
            </a:extLst>
          </p:cNvPr>
          <p:cNvSpPr txBox="1">
            <a:spLocks noGrp="1"/>
          </p:cNvSpPr>
          <p:nvPr>
            <p:ph type="body" sz="quarter" idx="16"/>
          </p:nvPr>
        </p:nvSpPr>
        <p:spPr>
          <a:xfrm>
            <a:off x="457198" y="749224"/>
            <a:ext cx="11277605" cy="1065009"/>
          </a:xfrm>
          <a:prstGeom prst="rect">
            <a:avLst/>
          </a:prstGeom>
        </p:spPr>
        <p:txBody>
          <a:bodyPr anchor="ctr"/>
          <a:lstStyle>
            <a:lvl1pPr marL="0" indent="0">
              <a:buNone/>
              <a:defRPr sz="4364" b="1">
                <a:solidFill>
                  <a:srgbClr val="000000"/>
                </a:solidFill>
              </a:defRPr>
            </a:lvl1pPr>
          </a:lstStyle>
          <a:p>
            <a:r>
              <a:t>Title Text</a:t>
            </a:r>
          </a:p>
        </p:txBody>
      </p:sp>
      <p:sp>
        <p:nvSpPr>
          <p:cNvPr id="8"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3D59D153-7DDC-C550-798F-0E1383B15E14}"/>
              </a:ext>
            </a:extLst>
          </p:cNvPr>
          <p:cNvSpPr txBox="1">
            <a:spLocks noGrp="1"/>
          </p:cNvSpPr>
          <p:nvPr>
            <p:ph type="body" sz="half" idx="17"/>
          </p:nvPr>
        </p:nvSpPr>
        <p:spPr>
          <a:xfrm>
            <a:off x="451009" y="1896546"/>
            <a:ext cx="9073330" cy="2942278"/>
          </a:xfrm>
          <a:prstGeom prst="rect">
            <a:avLst/>
          </a:prstGeom>
        </p:spPr>
        <p:txBody>
          <a:bodyPr lIns="50291" tIns="50291" rIns="50291" bIns="50291">
            <a:spAutoFit/>
          </a:bodyPr>
          <a:lstStyle>
            <a:lvl1pPr marL="0" indent="0">
              <a:lnSpc>
                <a:spcPct val="110000"/>
              </a:lnSpc>
              <a:spcBef>
                <a:spcPts val="727"/>
              </a:spcBef>
              <a:buNone/>
              <a:defRPr sz="2424">
                <a:solidFill>
                  <a:srgbClr val="000000"/>
                </a:solidFill>
                <a:latin typeface="+mj-lt"/>
                <a:ea typeface="+mj-ea"/>
                <a:cs typeface="+mj-cs"/>
                <a:sym typeface="Neue Haas Grotesk Text Pro 55 R"/>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r>
              <a:t> </a:t>
            </a:r>
            <a:r>
              <a:rPr err="1"/>
              <a:t>laboris</a:t>
            </a:r>
            <a:r>
              <a:t> nisi </a:t>
            </a:r>
            <a:r>
              <a:rPr err="1"/>
              <a:t>ut</a:t>
            </a:r>
            <a:r>
              <a:t> </a:t>
            </a:r>
            <a:r>
              <a:rPr err="1"/>
              <a:t>aliquip</a:t>
            </a:r>
            <a:r>
              <a:t> ex </a:t>
            </a:r>
            <a:r>
              <a:rPr err="1"/>
              <a:t>ea</a:t>
            </a:r>
            <a:r>
              <a:t> </a:t>
            </a:r>
            <a:r>
              <a:rPr err="1"/>
              <a:t>commodo</a:t>
            </a:r>
            <a:r>
              <a:t> </a:t>
            </a:r>
            <a:r>
              <a:rPr err="1"/>
              <a:t>consequat</a:t>
            </a:r>
            <a:r>
              <a:t>. Duis </a:t>
            </a:r>
            <a:r>
              <a:rPr err="1"/>
              <a:t>aute</a:t>
            </a:r>
            <a:r>
              <a:t> </a:t>
            </a:r>
            <a:r>
              <a:rPr err="1"/>
              <a:t>irure</a:t>
            </a:r>
            <a:r>
              <a:t> dolor in </a:t>
            </a:r>
            <a:r>
              <a:rPr err="1"/>
              <a:t>reprehenderit</a:t>
            </a:r>
            <a:r>
              <a:t> in </a:t>
            </a:r>
            <a:r>
              <a:rPr err="1"/>
              <a:t>voluptate</a:t>
            </a:r>
            <a:r>
              <a:t> </a:t>
            </a:r>
            <a:r>
              <a:rPr err="1"/>
              <a:t>velit</a:t>
            </a:r>
            <a:r>
              <a:t> </a:t>
            </a:r>
            <a:r>
              <a:rPr err="1"/>
              <a:t>esse</a:t>
            </a:r>
            <a:r>
              <a:t> </a:t>
            </a:r>
            <a:r>
              <a:rPr err="1"/>
              <a:t>cillum</a:t>
            </a:r>
            <a:r>
              <a:t> dolore </a:t>
            </a:r>
            <a:r>
              <a:rPr err="1"/>
              <a:t>eu</a:t>
            </a:r>
            <a:r>
              <a:t> </a:t>
            </a:r>
            <a:r>
              <a:rPr err="1"/>
              <a:t>fugiat</a:t>
            </a:r>
            <a:r>
              <a:t> </a:t>
            </a:r>
            <a:r>
              <a:rPr err="1"/>
              <a:t>nulla</a:t>
            </a:r>
            <a:r>
              <a:t> </a:t>
            </a:r>
            <a:r>
              <a:rPr err="1"/>
              <a:t>pariatur</a:t>
            </a:r>
            <a:r>
              <a:t>. </a:t>
            </a:r>
            <a:r>
              <a:rPr err="1"/>
              <a:t>Excepteur</a:t>
            </a:r>
            <a:r>
              <a:t> </a:t>
            </a:r>
            <a:r>
              <a:rPr err="1"/>
              <a:t>sint</a:t>
            </a:r>
            <a:r>
              <a:t> </a:t>
            </a:r>
            <a:r>
              <a:rPr err="1"/>
              <a:t>occaecat</a:t>
            </a:r>
            <a:r>
              <a:t> </a:t>
            </a:r>
            <a:r>
              <a:rPr err="1"/>
              <a:t>cupidatat</a:t>
            </a:r>
            <a:r>
              <a:t> non </a:t>
            </a:r>
            <a:r>
              <a:rPr err="1"/>
              <a:t>proident</a:t>
            </a:r>
            <a:r>
              <a:t>, sunt in culpa qui </a:t>
            </a:r>
            <a:r>
              <a:rPr err="1"/>
              <a:t>officia</a:t>
            </a:r>
            <a:r>
              <a:t> </a:t>
            </a:r>
            <a:r>
              <a:rPr err="1"/>
              <a:t>deserunt</a:t>
            </a:r>
            <a:r>
              <a:t> </a:t>
            </a:r>
            <a:r>
              <a:rPr err="1"/>
              <a:t>mollit</a:t>
            </a:r>
            <a:r>
              <a:t> </a:t>
            </a:r>
            <a:r>
              <a:rPr err="1"/>
              <a:t>anim</a:t>
            </a:r>
            <a:r>
              <a:t> id </a:t>
            </a:r>
            <a:r>
              <a:rPr err="1"/>
              <a:t>est</a:t>
            </a:r>
            <a:r>
              <a:t> </a:t>
            </a:r>
            <a:r>
              <a:rPr err="1"/>
              <a:t>laborum</a:t>
            </a:r>
            <a:r>
              <a:t>.</a:t>
            </a:r>
          </a:p>
        </p:txBody>
      </p:sp>
      <p:pic>
        <p:nvPicPr>
          <p:cNvPr id="10" name="Picture 9" descr="Shape&#10;&#10;Description automatically generated with low confidence">
            <a:extLst>
              <a:ext uri="{FF2B5EF4-FFF2-40B4-BE49-F238E27FC236}">
                <a16:creationId xmlns:a16="http://schemas.microsoft.com/office/drawing/2014/main" id="{3E59E1BD-DFE5-1204-B3E5-344BA1D3E0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009" y="5799745"/>
            <a:ext cx="2022560" cy="729519"/>
          </a:xfrm>
          <a:prstGeom prst="rect">
            <a:avLst/>
          </a:prstGeom>
        </p:spPr>
      </p:pic>
      <p:sp>
        <p:nvSpPr>
          <p:cNvPr id="11" name="Rectangle 10">
            <a:extLst>
              <a:ext uri="{FF2B5EF4-FFF2-40B4-BE49-F238E27FC236}">
                <a16:creationId xmlns:a16="http://schemas.microsoft.com/office/drawing/2014/main" id="{9FDD8D8A-6C40-47DE-5DE9-06F631B856F9}"/>
              </a:ext>
            </a:extLst>
          </p:cNvPr>
          <p:cNvSpPr/>
          <p:nvPr userDrawn="1"/>
        </p:nvSpPr>
        <p:spPr>
          <a:xfrm>
            <a:off x="0" y="-101600"/>
            <a:ext cx="12192000" cy="237067"/>
          </a:xfrm>
          <a:prstGeom prst="rect">
            <a:avLst/>
          </a:prstGeom>
          <a:solidFill>
            <a:srgbClr val="2B6AF7"/>
          </a:solidFill>
          <a:ln w="25400" cap="flat">
            <a:solidFill>
              <a:srgbClr val="2B6AF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Tree>
    <p:extLst>
      <p:ext uri="{BB962C8B-B14F-4D97-AF65-F5344CB8AC3E}">
        <p14:creationId xmlns:p14="http://schemas.microsoft.com/office/powerpoint/2010/main" val="3406982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with presenter head sho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 y="301752"/>
            <a:ext cx="6095999" cy="2685288"/>
          </a:xfrm>
          <a:solidFill>
            <a:srgbClr val="00539B"/>
          </a:solidFill>
        </p:spPr>
        <p:txBody>
          <a:bodyPr lIns="274320" tIns="274320" rIns="274320" bIns="274320" anchor="ctr" anchorCtr="0"/>
          <a:lstStyle>
            <a:lvl1pPr>
              <a:defRPr sz="2800">
                <a:solidFill>
                  <a:schemeClr val="bg1"/>
                </a:solidFill>
              </a:defRPr>
            </a:lvl1pPr>
          </a:lstStyle>
          <a:p>
            <a:r>
              <a:rPr lang="en-US"/>
              <a:t>&lt;Section Title, can center or add text but this is the title only&gt;</a:t>
            </a:r>
          </a:p>
        </p:txBody>
      </p:sp>
      <p:sp>
        <p:nvSpPr>
          <p:cNvPr id="3" name="Text Placeholder 2"/>
          <p:cNvSpPr>
            <a:spLocks noGrp="1"/>
          </p:cNvSpPr>
          <p:nvPr>
            <p:ph type="body" idx="1" hasCustomPrompt="1"/>
          </p:nvPr>
        </p:nvSpPr>
        <p:spPr>
          <a:xfrm>
            <a:off x="6096000" y="335283"/>
            <a:ext cx="6096000" cy="6492240"/>
          </a:xfrm>
        </p:spPr>
        <p:txBody>
          <a:bodyPr lIns="274320" tIns="274320" rIns="274320" bIns="0" anchor="ctr" anchorCtr="0">
            <a:noAutofit/>
          </a:bodyPr>
          <a:lstStyle>
            <a:lvl1pPr marL="0" indent="0">
              <a:buClr>
                <a:srgbClr val="0077A1"/>
              </a:buClr>
              <a:buFont typeface="+mj-lt"/>
              <a:buNone/>
              <a:defRPr sz="2400" baseline="0">
                <a:solidFill>
                  <a:srgbClr val="00539B"/>
                </a:solidFill>
              </a:defRPr>
            </a:lvl1pPr>
            <a:lvl2pPr marL="548503" indent="-274252">
              <a:buSzPct val="90000"/>
              <a:buFont typeface="+mj-lt"/>
              <a:buAutoNum type="arabicPeriod"/>
              <a:defRPr sz="2200">
                <a:solidFill>
                  <a:srgbClr val="00539B"/>
                </a:solidFill>
              </a:defRPr>
            </a:lvl2pPr>
            <a:lvl3pPr marL="685629" indent="0">
              <a:buNone/>
              <a:defRPr sz="1350">
                <a:solidFill>
                  <a:schemeClr val="tx1">
                    <a:tint val="75000"/>
                  </a:schemeClr>
                </a:solidFill>
              </a:defRPr>
            </a:lvl3pPr>
            <a:lvl4pPr marL="1028443" indent="0">
              <a:buNone/>
              <a:defRPr sz="1200">
                <a:solidFill>
                  <a:schemeClr val="tx1">
                    <a:tint val="75000"/>
                  </a:schemeClr>
                </a:solidFill>
              </a:defRPr>
            </a:lvl4pPr>
            <a:lvl5pPr marL="1371257" indent="0">
              <a:buNone/>
              <a:defRPr sz="1200">
                <a:solidFill>
                  <a:schemeClr val="tx1">
                    <a:tint val="75000"/>
                  </a:schemeClr>
                </a:solidFill>
              </a:defRPr>
            </a:lvl5pPr>
            <a:lvl6pPr marL="1714072" indent="0">
              <a:buNone/>
              <a:defRPr sz="1200">
                <a:solidFill>
                  <a:schemeClr val="tx1">
                    <a:tint val="75000"/>
                  </a:schemeClr>
                </a:solidFill>
              </a:defRPr>
            </a:lvl6pPr>
            <a:lvl7pPr marL="2056886" indent="0">
              <a:buNone/>
              <a:defRPr sz="1200">
                <a:solidFill>
                  <a:schemeClr val="tx1">
                    <a:tint val="75000"/>
                  </a:schemeClr>
                </a:solidFill>
              </a:defRPr>
            </a:lvl7pPr>
            <a:lvl8pPr marL="2399700" indent="0">
              <a:buNone/>
              <a:defRPr sz="1200">
                <a:solidFill>
                  <a:schemeClr val="tx1">
                    <a:tint val="75000"/>
                  </a:schemeClr>
                </a:solidFill>
              </a:defRPr>
            </a:lvl8pPr>
            <a:lvl9pPr marL="2742514" indent="0">
              <a:buNone/>
              <a:defRPr sz="1200">
                <a:solidFill>
                  <a:schemeClr val="tx1">
                    <a:tint val="75000"/>
                  </a:schemeClr>
                </a:solidFill>
              </a:defRPr>
            </a:lvl9pPr>
          </a:lstStyle>
          <a:p>
            <a:pPr lvl="0"/>
            <a:r>
              <a:rPr lang="en-US"/>
              <a:t>Insert a brief description or introduce objectives </a:t>
            </a:r>
          </a:p>
          <a:p>
            <a:pPr lvl="1"/>
            <a:r>
              <a:rPr lang="en-US"/>
              <a:t>List objectives for the section to follow</a:t>
            </a:r>
          </a:p>
          <a:p>
            <a:pPr lvl="1"/>
            <a:r>
              <a:rPr lang="en-US"/>
              <a:t>Try to stick to an odd number of bullets</a:t>
            </a:r>
          </a:p>
          <a:p>
            <a:pPr lvl="1"/>
            <a:r>
              <a:rPr lang="en-US"/>
              <a:t>If possible</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sp>
        <p:nvSpPr>
          <p:cNvPr id="5" name="Text Placeholder 4"/>
          <p:cNvSpPr>
            <a:spLocks noGrp="1"/>
          </p:cNvSpPr>
          <p:nvPr>
            <p:ph type="body" sz="quarter" idx="13" hasCustomPrompt="1"/>
          </p:nvPr>
        </p:nvSpPr>
        <p:spPr>
          <a:xfrm>
            <a:off x="0" y="2926080"/>
            <a:ext cx="6096000" cy="3931920"/>
          </a:xfrm>
          <a:solidFill>
            <a:srgbClr val="00539B"/>
          </a:solidFill>
        </p:spPr>
        <p:txBody>
          <a:bodyPr lIns="137160" rIns="137160"/>
          <a:lstStyle>
            <a:lvl1pPr>
              <a:defRPr>
                <a:solidFill>
                  <a:schemeClr val="bg1"/>
                </a:solidFill>
                <a:latin typeface="+mj-lt"/>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Credentials</a:t>
            </a:r>
            <a:br>
              <a:rPr lang="en-US"/>
            </a:br>
            <a:r>
              <a:rPr lang="en-US"/>
              <a:t>Job Title, Company</a:t>
            </a:r>
          </a:p>
        </p:txBody>
      </p:sp>
      <p:sp>
        <p:nvSpPr>
          <p:cNvPr id="8" name="Picture Placeholder 7"/>
          <p:cNvSpPr>
            <a:spLocks noGrp="1"/>
          </p:cNvSpPr>
          <p:nvPr>
            <p:ph type="pic" sz="quarter" idx="14" hasCustomPrompt="1"/>
          </p:nvPr>
        </p:nvSpPr>
        <p:spPr>
          <a:xfrm>
            <a:off x="1523999" y="4023360"/>
            <a:ext cx="3048000" cy="2286000"/>
          </a:xfrm>
        </p:spPr>
        <p:txBody>
          <a:bodyPr/>
          <a:lstStyle>
            <a:lvl1pPr>
              <a:defRPr>
                <a:solidFill>
                  <a:schemeClr val="bg1"/>
                </a:solidFill>
              </a:defRPr>
            </a:lvl1pPr>
          </a:lstStyle>
          <a:p>
            <a:r>
              <a:rPr lang="en-US"/>
              <a:t>Head shot</a:t>
            </a:r>
          </a:p>
        </p:txBody>
      </p:sp>
    </p:spTree>
    <p:extLst>
      <p:ext uri="{BB962C8B-B14F-4D97-AF65-F5344CB8AC3E}">
        <p14:creationId xmlns:p14="http://schemas.microsoft.com/office/powerpoint/2010/main" val="641103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6722" y="1371602"/>
            <a:ext cx="5483497" cy="502919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217920" y="1371600"/>
            <a:ext cx="5486400" cy="502919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77DF0-1315-4130-8032-8CACB4492BBE}" type="slidenum">
              <a:rPr lang="en-US" smtClean="0"/>
              <a:t>‹#›</a:t>
            </a:fld>
            <a:endParaRPr lang="en-US"/>
          </a:p>
        </p:txBody>
      </p:sp>
      <p:pic>
        <p:nvPicPr>
          <p:cNvPr id="9" name="Picture Placeholder 4">
            <a:extLst>
              <a:ext uri="{FF2B5EF4-FFF2-40B4-BE49-F238E27FC236}">
                <a16:creationId xmlns:a16="http://schemas.microsoft.com/office/drawing/2014/main" id="{01DDAE5B-1378-420A-9D9B-0B9D065C9C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2504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l Content-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6717" y="1371602"/>
            <a:ext cx="5791200" cy="5029199"/>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77DF0-1315-4130-8032-8CACB4492BBE}" type="slidenum">
              <a:rPr lang="en-US" smtClean="0"/>
              <a:t>‹#›</a:t>
            </a:fld>
            <a:endParaRPr lang="en-US"/>
          </a:p>
        </p:txBody>
      </p:sp>
      <p:sp>
        <p:nvSpPr>
          <p:cNvPr id="8" name="Picture Placeholder 7"/>
          <p:cNvSpPr>
            <a:spLocks noGrp="1"/>
          </p:cNvSpPr>
          <p:nvPr>
            <p:ph type="pic" sz="quarter" idx="13" hasCustomPrompt="1"/>
          </p:nvPr>
        </p:nvSpPr>
        <p:spPr>
          <a:xfrm>
            <a:off x="6217920" y="1371601"/>
            <a:ext cx="5486400" cy="5029201"/>
          </a:xfrm>
        </p:spPr>
        <p:txBody>
          <a:bodyPr/>
          <a:lstStyle>
            <a:lvl1pPr>
              <a:defRPr/>
            </a:lvl1pPr>
          </a:lstStyle>
          <a:p>
            <a:r>
              <a:rPr lang="en-US"/>
              <a:t>Picture/Chart/Graph – no clip art, ask MarCom POC</a:t>
            </a:r>
          </a:p>
        </p:txBody>
      </p:sp>
      <p:pic>
        <p:nvPicPr>
          <p:cNvPr id="10" name="Picture Placeholder 4">
            <a:extLst>
              <a:ext uri="{FF2B5EF4-FFF2-40B4-BE49-F238E27FC236}">
                <a16:creationId xmlns:a16="http://schemas.microsoft.com/office/drawing/2014/main" id="{6FA60808-7328-40D7-901B-1726F13116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706014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Col Imag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11789" y="1371601"/>
            <a:ext cx="5791200" cy="502919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77DF0-1315-4130-8032-8CACB4492BBE}" type="slidenum">
              <a:rPr lang="en-US" smtClean="0"/>
              <a:t>‹#›</a:t>
            </a:fld>
            <a:endParaRPr lang="en-US"/>
          </a:p>
        </p:txBody>
      </p:sp>
      <p:sp>
        <p:nvSpPr>
          <p:cNvPr id="8" name="Picture Placeholder 7"/>
          <p:cNvSpPr>
            <a:spLocks noGrp="1"/>
          </p:cNvSpPr>
          <p:nvPr>
            <p:ph type="pic" sz="quarter" idx="13" hasCustomPrompt="1"/>
          </p:nvPr>
        </p:nvSpPr>
        <p:spPr>
          <a:xfrm>
            <a:off x="425389" y="1371601"/>
            <a:ext cx="5486400" cy="5029201"/>
          </a:xfrm>
        </p:spPr>
        <p:txBody>
          <a:bodyPr/>
          <a:lstStyle>
            <a:lvl1pPr>
              <a:defRPr/>
            </a:lvl1pPr>
          </a:lstStyle>
          <a:p>
            <a:r>
              <a:rPr lang="en-US"/>
              <a:t>Picture/Chart/Graph – no clip art, ask MarCom POC</a:t>
            </a:r>
          </a:p>
        </p:txBody>
      </p:sp>
      <p:pic>
        <p:nvPicPr>
          <p:cNvPr id="10" name="Picture Placeholder 4">
            <a:extLst>
              <a:ext uri="{FF2B5EF4-FFF2-40B4-BE49-F238E27FC236}">
                <a16:creationId xmlns:a16="http://schemas.microsoft.com/office/drawing/2014/main" id="{4D3EDC4E-E8B8-44E5-AF40-F46ED738DBE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294731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6722" y="2055226"/>
            <a:ext cx="5483497" cy="43455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217920" y="2055226"/>
            <a:ext cx="5486400" cy="43455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77DF0-1315-4130-8032-8CACB4492BBE}" type="slidenum">
              <a:rPr lang="en-US" smtClean="0"/>
              <a:t>‹#›</a:t>
            </a:fld>
            <a:endParaRPr lang="en-US"/>
          </a:p>
        </p:txBody>
      </p:sp>
      <p:sp>
        <p:nvSpPr>
          <p:cNvPr id="8" name="Text Placeholder 7"/>
          <p:cNvSpPr>
            <a:spLocks noGrp="1"/>
          </p:cNvSpPr>
          <p:nvPr>
            <p:ph type="body" sz="quarter" idx="13" hasCustomPrompt="1"/>
          </p:nvPr>
        </p:nvSpPr>
        <p:spPr>
          <a:xfrm>
            <a:off x="426719" y="1506541"/>
            <a:ext cx="5483016" cy="548685"/>
          </a:xfrm>
        </p:spPr>
        <p:txBody>
          <a:bodyPr/>
          <a:lstStyle>
            <a:lvl1pPr>
              <a:defRPr b="1"/>
            </a:lvl1pPr>
          </a:lstStyle>
          <a:p>
            <a:pPr lvl="0"/>
            <a:r>
              <a:rPr lang="en-US"/>
              <a:t>Col 1 Heading</a:t>
            </a:r>
          </a:p>
        </p:txBody>
      </p:sp>
      <p:sp>
        <p:nvSpPr>
          <p:cNvPr id="9" name="Text Placeholder 7"/>
          <p:cNvSpPr>
            <a:spLocks noGrp="1"/>
          </p:cNvSpPr>
          <p:nvPr>
            <p:ph type="body" sz="quarter" idx="14" hasCustomPrompt="1"/>
          </p:nvPr>
        </p:nvSpPr>
        <p:spPr>
          <a:xfrm>
            <a:off x="6217439" y="1506541"/>
            <a:ext cx="5483016" cy="548685"/>
          </a:xfrm>
        </p:spPr>
        <p:txBody>
          <a:bodyPr/>
          <a:lstStyle>
            <a:lvl1pPr>
              <a:defRPr b="1"/>
            </a:lvl1pPr>
          </a:lstStyle>
          <a:p>
            <a:pPr lvl="0"/>
            <a:r>
              <a:rPr lang="en-US"/>
              <a:t>Col 2 Heading</a:t>
            </a:r>
          </a:p>
        </p:txBody>
      </p:sp>
      <p:pic>
        <p:nvPicPr>
          <p:cNvPr id="12" name="Picture Placeholder 4">
            <a:extLst>
              <a:ext uri="{FF2B5EF4-FFF2-40B4-BE49-F238E27FC236}">
                <a16:creationId xmlns:a16="http://schemas.microsoft.com/office/drawing/2014/main" id="{761B08B6-BF10-495F-A19E-5CDF3F5165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204411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Title, but you can change color of font to match background and thereby make not visible</a:t>
            </a:r>
          </a:p>
        </p:txBody>
      </p:sp>
      <p:sp>
        <p:nvSpPr>
          <p:cNvPr id="4" name="Footer Placeholder 3"/>
          <p:cNvSpPr>
            <a:spLocks noGrp="1"/>
          </p:cNvSpPr>
          <p:nvPr>
            <p:ph type="ftr" sz="quarter" idx="11"/>
          </p:nvPr>
        </p:nvSpPr>
        <p:spPr/>
        <p:txBody>
          <a:bodyPr/>
          <a:lstStyle/>
          <a:p>
            <a:r>
              <a:rPr lang="en-US"/>
              <a:t>&lt;Footnote/Citation&gt;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sp>
        <p:nvSpPr>
          <p:cNvPr id="7" name="Picture Placeholder 6"/>
          <p:cNvSpPr>
            <a:spLocks noGrp="1"/>
          </p:cNvSpPr>
          <p:nvPr>
            <p:ph type="pic" sz="quarter" idx="13" hasCustomPrompt="1"/>
          </p:nvPr>
        </p:nvSpPr>
        <p:spPr>
          <a:xfrm>
            <a:off x="426722" y="1371600"/>
            <a:ext cx="11277601" cy="5029200"/>
          </a:xfrm>
        </p:spPr>
        <p:txBody>
          <a:bodyPr/>
          <a:lstStyle>
            <a:lvl1pPr>
              <a:defRPr baseline="0"/>
            </a:lvl1pPr>
          </a:lstStyle>
          <a:p>
            <a:r>
              <a:rPr lang="en-US"/>
              <a:t>Picture/Chart/Graph – no clip art, ask MarCom POC, all data charts should be flat images when entered, send location of data file if changes are needed</a:t>
            </a:r>
          </a:p>
        </p:txBody>
      </p:sp>
      <p:pic>
        <p:nvPicPr>
          <p:cNvPr id="9" name="Picture Placeholder 4">
            <a:extLst>
              <a:ext uri="{FF2B5EF4-FFF2-40B4-BE49-F238E27FC236}">
                <a16:creationId xmlns:a16="http://schemas.microsoft.com/office/drawing/2014/main" id="{CEDFE047-7DF0-4D35-8416-1AEC5A2793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852084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997702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611146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069576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19055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s with Blubs">
    <p:spTree>
      <p:nvGrpSpPr>
        <p:cNvPr id="1" name=""/>
        <p:cNvGrpSpPr/>
        <p:nvPr/>
      </p:nvGrpSpPr>
      <p:grpSpPr>
        <a:xfrm>
          <a:off x="0" y="0"/>
          <a:ext cx="0" cy="0"/>
          <a:chOff x="0" y="0"/>
          <a:chExt cx="0" cy="0"/>
        </a:xfrm>
      </p:grpSpPr>
      <p:pic>
        <p:nvPicPr>
          <p:cNvPr id="7" name="blue-box.jpg" descr="blue-box.jpg">
            <a:extLst>
              <a:ext uri="{FF2B5EF4-FFF2-40B4-BE49-F238E27FC236}">
                <a16:creationId xmlns:a16="http://schemas.microsoft.com/office/drawing/2014/main" id="{D3F74D01-904B-730E-F2D9-0D85D37EB21A}"/>
              </a:ext>
            </a:extLst>
          </p:cNvPr>
          <p:cNvPicPr>
            <a:picLocks noChangeAspect="1"/>
          </p:cNvPicPr>
          <p:nvPr userDrawn="1"/>
        </p:nvPicPr>
        <p:blipFill>
          <a:blip r:embed="rId2"/>
          <a:stretch>
            <a:fillRect/>
          </a:stretch>
        </p:blipFill>
        <p:spPr>
          <a:xfrm>
            <a:off x="-1" y="0"/>
            <a:ext cx="12192001" cy="3429000"/>
          </a:xfrm>
          <a:prstGeom prst="rect">
            <a:avLst/>
          </a:prstGeom>
          <a:ln w="12700">
            <a:miter lim="400000"/>
          </a:ln>
        </p:spPr>
      </p:pic>
      <p:pic>
        <p:nvPicPr>
          <p:cNvPr id="8" name="small-whit-ebox.jpg" descr="small-whit-ebox.jpg">
            <a:extLst>
              <a:ext uri="{FF2B5EF4-FFF2-40B4-BE49-F238E27FC236}">
                <a16:creationId xmlns:a16="http://schemas.microsoft.com/office/drawing/2014/main" id="{680CC72C-91D5-CC2C-3A7B-3B7D847C104A}"/>
              </a:ext>
            </a:extLst>
          </p:cNvPr>
          <p:cNvPicPr>
            <a:picLocks noChangeAspect="1"/>
          </p:cNvPicPr>
          <p:nvPr userDrawn="1"/>
        </p:nvPicPr>
        <p:blipFill>
          <a:blip r:embed="rId3"/>
          <a:stretch>
            <a:fillRect/>
          </a:stretch>
        </p:blipFill>
        <p:spPr>
          <a:xfrm>
            <a:off x="547086" y="1462500"/>
            <a:ext cx="11097828" cy="4125500"/>
          </a:xfrm>
          <a:prstGeom prst="rect">
            <a:avLst/>
          </a:prstGeom>
          <a:ln w="12700">
            <a:miter lim="400000"/>
          </a:ln>
          <a:effectLst>
            <a:outerShdw blurRad="101600" dist="25400" dir="5400000" rotWithShape="0">
              <a:srgbClr val="000000">
                <a:alpha val="4423"/>
              </a:srgbClr>
            </a:outerShdw>
          </a:effectLst>
        </p:spPr>
      </p:pic>
      <p:sp>
        <p:nvSpPr>
          <p:cNvPr id="9" name="Title Text">
            <a:extLst>
              <a:ext uri="{FF2B5EF4-FFF2-40B4-BE49-F238E27FC236}">
                <a16:creationId xmlns:a16="http://schemas.microsoft.com/office/drawing/2014/main" id="{AA930B90-9295-D65A-9DF3-FA5E66A0BAC7}"/>
              </a:ext>
            </a:extLst>
          </p:cNvPr>
          <p:cNvSpPr txBox="1">
            <a:spLocks noGrp="1"/>
          </p:cNvSpPr>
          <p:nvPr>
            <p:ph type="body" sz="quarter" idx="14"/>
          </p:nvPr>
        </p:nvSpPr>
        <p:spPr>
          <a:xfrm>
            <a:off x="534167" y="502695"/>
            <a:ext cx="11277605" cy="1065009"/>
          </a:xfrm>
          <a:prstGeom prst="rect">
            <a:avLst/>
          </a:prstGeom>
        </p:spPr>
        <p:txBody>
          <a:bodyPr anchor="ctr"/>
          <a:lstStyle>
            <a:lvl1pPr marL="0" indent="0">
              <a:buNone/>
              <a:defRPr sz="4364" b="1">
                <a:solidFill>
                  <a:schemeClr val="bg2"/>
                </a:solidFill>
              </a:defRPr>
            </a:lvl1pPr>
          </a:lstStyle>
          <a:p>
            <a:r>
              <a:t>Title Text</a:t>
            </a:r>
          </a:p>
        </p:txBody>
      </p:sp>
      <p:sp>
        <p:nvSpPr>
          <p:cNvPr id="10" name="Lorem ipsum dolor sit amet, consectetur adipiscing elit, sed do eiusmod tempor incididunt ut labore et dolore magna eiusmod aliqua.">
            <a:extLst>
              <a:ext uri="{FF2B5EF4-FFF2-40B4-BE49-F238E27FC236}">
                <a16:creationId xmlns:a16="http://schemas.microsoft.com/office/drawing/2014/main" id="{88356FD9-6724-6FC0-6230-275CC4AF17D0}"/>
              </a:ext>
            </a:extLst>
          </p:cNvPr>
          <p:cNvSpPr txBox="1">
            <a:spLocks noGrp="1"/>
          </p:cNvSpPr>
          <p:nvPr>
            <p:ph type="body" sz="quarter" idx="15"/>
          </p:nvPr>
        </p:nvSpPr>
        <p:spPr>
          <a:xfrm>
            <a:off x="2357804" y="1911526"/>
            <a:ext cx="8426663" cy="755718"/>
          </a:xfrm>
          <a:prstGeom prst="rect">
            <a:avLst/>
          </a:prstGeom>
        </p:spPr>
        <p:txBody>
          <a:bodyPr lIns="50291" tIns="50291" rIns="50291" bIns="50291">
            <a:spAutoFit/>
          </a:bodyPr>
          <a:lstStyle>
            <a:lvl1pPr marL="0" indent="0">
              <a:lnSpc>
                <a:spcPct val="110000"/>
              </a:lnSpc>
              <a:spcBef>
                <a:spcPts val="727"/>
              </a:spcBef>
              <a:buNone/>
              <a:defRPr sz="2000" b="1">
                <a:solidFill>
                  <a:srgbClr val="000000"/>
                </a:solidFill>
                <a:latin typeface="+mj-lt"/>
                <a:ea typeface="+mj-ea"/>
                <a:cs typeface="+mj-cs"/>
                <a:sym typeface="Neue Haas Grotesk Text Pro 55 R"/>
              </a:defRPr>
            </a:lvl1pPr>
          </a:lstStyle>
          <a:p>
            <a:pPr>
              <a:lnSpc>
                <a:spcPct val="110000"/>
              </a:lnSpc>
              <a:spcBef>
                <a:spcPts val="600"/>
              </a:spcBef>
              <a:defRPr sz="2000" b="1">
                <a:solidFill>
                  <a:srgbClr val="000000"/>
                </a:solidFill>
                <a:latin typeface="+mj-lt"/>
                <a:ea typeface="+mj-ea"/>
                <a:cs typeface="+mj-cs"/>
                <a:sym typeface="Neue Haas Grotesk Text Pro 55 R"/>
              </a:defRPr>
            </a:pPr>
            <a:r>
              <a:t>Lorem ipsum dolor sit </a:t>
            </a:r>
            <a:r>
              <a:rPr err="1"/>
              <a:t>amet</a:t>
            </a:r>
            <a:r>
              <a:t>, </a:t>
            </a:r>
            <a:r>
              <a:rPr b="0" err="1"/>
              <a:t>consectetur</a:t>
            </a:r>
            <a:r>
              <a:rPr b="0"/>
              <a:t> </a:t>
            </a:r>
            <a:r>
              <a:rPr b="0" err="1"/>
              <a:t>adipiscing</a:t>
            </a:r>
            <a:r>
              <a:rPr b="0"/>
              <a:t> </a:t>
            </a:r>
            <a:r>
              <a:rPr b="0" err="1"/>
              <a:t>elit</a:t>
            </a:r>
            <a:r>
              <a:rPr b="0"/>
              <a:t>, sed do </a:t>
            </a:r>
            <a:r>
              <a:rPr b="0" err="1"/>
              <a:t>eiusmod</a:t>
            </a:r>
            <a:r>
              <a:rPr b="0"/>
              <a:t> </a:t>
            </a:r>
            <a:r>
              <a:rPr b="0" err="1"/>
              <a:t>tempor</a:t>
            </a:r>
            <a:r>
              <a:rPr b="0"/>
              <a:t> </a:t>
            </a:r>
            <a:r>
              <a:rPr b="0" err="1"/>
              <a:t>incididunt</a:t>
            </a:r>
            <a:r>
              <a:rPr b="0"/>
              <a:t> </a:t>
            </a:r>
            <a:r>
              <a:rPr b="0" err="1"/>
              <a:t>ut</a:t>
            </a:r>
            <a:r>
              <a:rPr b="0"/>
              <a:t> labore et dolore magna </a:t>
            </a:r>
            <a:r>
              <a:rPr b="0" err="1"/>
              <a:t>eiusmod</a:t>
            </a:r>
            <a:r>
              <a:rPr b="0"/>
              <a:t> </a:t>
            </a:r>
            <a:r>
              <a:rPr b="0" err="1"/>
              <a:t>aliqua</a:t>
            </a:r>
            <a:r>
              <a:rPr b="0"/>
              <a:t>.</a:t>
            </a:r>
          </a:p>
        </p:txBody>
      </p:sp>
      <p:sp>
        <p:nvSpPr>
          <p:cNvPr id="11" name="Lorem ipsum dolor sit amet, consectetur adipiscing elit, sed do eiusmod tempor incididunt ut labore et dolore magna eiusmod aliqua.">
            <a:extLst>
              <a:ext uri="{FF2B5EF4-FFF2-40B4-BE49-F238E27FC236}">
                <a16:creationId xmlns:a16="http://schemas.microsoft.com/office/drawing/2014/main" id="{DAD9773C-D7DA-38B3-8722-DA12929EA4A1}"/>
              </a:ext>
            </a:extLst>
          </p:cNvPr>
          <p:cNvSpPr txBox="1">
            <a:spLocks noGrp="1"/>
          </p:cNvSpPr>
          <p:nvPr>
            <p:ph type="body" sz="quarter" idx="16"/>
          </p:nvPr>
        </p:nvSpPr>
        <p:spPr>
          <a:xfrm>
            <a:off x="2357804" y="3123314"/>
            <a:ext cx="8426663" cy="755718"/>
          </a:xfrm>
          <a:prstGeom prst="rect">
            <a:avLst/>
          </a:prstGeom>
        </p:spPr>
        <p:txBody>
          <a:bodyPr lIns="50291" tIns="50291" rIns="50291" bIns="50291">
            <a:spAutoFit/>
          </a:bodyPr>
          <a:lstStyle>
            <a:lvl1pPr marL="0" indent="0">
              <a:lnSpc>
                <a:spcPct val="110000"/>
              </a:lnSpc>
              <a:spcBef>
                <a:spcPts val="727"/>
              </a:spcBef>
              <a:buNone/>
              <a:defRPr sz="2000" b="1">
                <a:solidFill>
                  <a:srgbClr val="000000"/>
                </a:solidFill>
                <a:latin typeface="+mj-lt"/>
                <a:ea typeface="+mj-ea"/>
                <a:cs typeface="+mj-cs"/>
                <a:sym typeface="Neue Haas Grotesk Text Pro 55 R"/>
              </a:defRPr>
            </a:lvl1pPr>
          </a:lstStyle>
          <a:p>
            <a:pPr>
              <a:lnSpc>
                <a:spcPct val="110000"/>
              </a:lnSpc>
              <a:spcBef>
                <a:spcPts val="600"/>
              </a:spcBef>
              <a:defRPr sz="2000" b="1">
                <a:solidFill>
                  <a:srgbClr val="000000"/>
                </a:solidFill>
                <a:latin typeface="+mj-lt"/>
                <a:ea typeface="+mj-ea"/>
                <a:cs typeface="+mj-cs"/>
                <a:sym typeface="Neue Haas Grotesk Text Pro 55 R"/>
              </a:defRPr>
            </a:pPr>
            <a:r>
              <a:t>Lorem ipsum dolor sit </a:t>
            </a:r>
            <a:r>
              <a:rPr err="1"/>
              <a:t>amet</a:t>
            </a:r>
            <a:r>
              <a:t>, </a:t>
            </a:r>
            <a:r>
              <a:rPr b="0" err="1"/>
              <a:t>consectetur</a:t>
            </a:r>
            <a:r>
              <a:rPr b="0"/>
              <a:t> </a:t>
            </a:r>
            <a:r>
              <a:rPr b="0" err="1"/>
              <a:t>adipiscing</a:t>
            </a:r>
            <a:r>
              <a:rPr b="0"/>
              <a:t> </a:t>
            </a:r>
            <a:r>
              <a:rPr b="0" err="1"/>
              <a:t>elit</a:t>
            </a:r>
            <a:r>
              <a:rPr b="0"/>
              <a:t>, sed do </a:t>
            </a:r>
            <a:r>
              <a:rPr b="0" err="1"/>
              <a:t>eiusmod</a:t>
            </a:r>
            <a:r>
              <a:rPr b="0"/>
              <a:t> </a:t>
            </a:r>
            <a:r>
              <a:rPr b="0" err="1"/>
              <a:t>tempor</a:t>
            </a:r>
            <a:r>
              <a:rPr b="0"/>
              <a:t> </a:t>
            </a:r>
            <a:r>
              <a:rPr b="0" err="1"/>
              <a:t>incididunt</a:t>
            </a:r>
            <a:r>
              <a:rPr b="0"/>
              <a:t> </a:t>
            </a:r>
            <a:r>
              <a:rPr b="0" err="1"/>
              <a:t>ut</a:t>
            </a:r>
            <a:r>
              <a:rPr b="0"/>
              <a:t> labore et dolore magna </a:t>
            </a:r>
            <a:r>
              <a:rPr b="0" err="1"/>
              <a:t>eiusmod</a:t>
            </a:r>
            <a:r>
              <a:rPr b="0"/>
              <a:t> </a:t>
            </a:r>
            <a:r>
              <a:rPr b="0" err="1"/>
              <a:t>aliqua</a:t>
            </a:r>
            <a:r>
              <a:rPr b="0"/>
              <a:t>.</a:t>
            </a:r>
          </a:p>
        </p:txBody>
      </p:sp>
      <p:sp>
        <p:nvSpPr>
          <p:cNvPr id="12" name="Lorem ipsum dolor sit amet, consectetur adipiscing elit, sed do eiusmod tempor incididunt ut labore et dolore magna eiusmod aliqua.">
            <a:extLst>
              <a:ext uri="{FF2B5EF4-FFF2-40B4-BE49-F238E27FC236}">
                <a16:creationId xmlns:a16="http://schemas.microsoft.com/office/drawing/2014/main" id="{BECA9607-7B4E-A77C-C97E-C1AE1BB36B3C}"/>
              </a:ext>
            </a:extLst>
          </p:cNvPr>
          <p:cNvSpPr txBox="1">
            <a:spLocks noGrp="1"/>
          </p:cNvSpPr>
          <p:nvPr>
            <p:ph type="body" sz="quarter" idx="17"/>
          </p:nvPr>
        </p:nvSpPr>
        <p:spPr>
          <a:xfrm>
            <a:off x="2357804" y="4355991"/>
            <a:ext cx="8426663" cy="755718"/>
          </a:xfrm>
          <a:prstGeom prst="rect">
            <a:avLst/>
          </a:prstGeom>
        </p:spPr>
        <p:txBody>
          <a:bodyPr lIns="50291" tIns="50291" rIns="50291" bIns="50291">
            <a:spAutoFit/>
          </a:bodyPr>
          <a:lstStyle>
            <a:lvl1pPr marL="0" indent="0">
              <a:lnSpc>
                <a:spcPct val="110000"/>
              </a:lnSpc>
              <a:spcBef>
                <a:spcPts val="727"/>
              </a:spcBef>
              <a:buNone/>
              <a:defRPr sz="2000" b="1">
                <a:solidFill>
                  <a:srgbClr val="000000"/>
                </a:solidFill>
                <a:latin typeface="+mj-lt"/>
                <a:ea typeface="+mj-ea"/>
                <a:cs typeface="+mj-cs"/>
                <a:sym typeface="Neue Haas Grotesk Text Pro 55 R"/>
              </a:defRPr>
            </a:lvl1pPr>
          </a:lstStyle>
          <a:p>
            <a:pPr>
              <a:lnSpc>
                <a:spcPct val="110000"/>
              </a:lnSpc>
              <a:spcBef>
                <a:spcPts val="600"/>
              </a:spcBef>
              <a:defRPr sz="2000" b="1">
                <a:solidFill>
                  <a:srgbClr val="000000"/>
                </a:solidFill>
                <a:latin typeface="+mj-lt"/>
                <a:ea typeface="+mj-ea"/>
                <a:cs typeface="+mj-cs"/>
                <a:sym typeface="Neue Haas Grotesk Text Pro 55 R"/>
              </a:defRPr>
            </a:pPr>
            <a:r>
              <a:t>Lorem ipsum dolor sit </a:t>
            </a:r>
            <a:r>
              <a:rPr err="1"/>
              <a:t>amet</a:t>
            </a:r>
            <a:r>
              <a:t>, </a:t>
            </a:r>
            <a:r>
              <a:rPr b="0" err="1"/>
              <a:t>consectetur</a:t>
            </a:r>
            <a:r>
              <a:rPr b="0"/>
              <a:t> </a:t>
            </a:r>
            <a:r>
              <a:rPr b="0" err="1"/>
              <a:t>adipiscing</a:t>
            </a:r>
            <a:r>
              <a:rPr b="0"/>
              <a:t> </a:t>
            </a:r>
            <a:r>
              <a:rPr b="0" err="1"/>
              <a:t>elit</a:t>
            </a:r>
            <a:r>
              <a:rPr b="0"/>
              <a:t>, sed do </a:t>
            </a:r>
            <a:r>
              <a:rPr b="0" err="1"/>
              <a:t>eiusmod</a:t>
            </a:r>
            <a:r>
              <a:rPr b="0"/>
              <a:t> </a:t>
            </a:r>
            <a:r>
              <a:rPr b="0" err="1"/>
              <a:t>tempor</a:t>
            </a:r>
            <a:r>
              <a:rPr b="0"/>
              <a:t> </a:t>
            </a:r>
            <a:r>
              <a:rPr b="0" err="1"/>
              <a:t>incididunt</a:t>
            </a:r>
            <a:r>
              <a:rPr b="0"/>
              <a:t> </a:t>
            </a:r>
            <a:r>
              <a:rPr b="0" err="1"/>
              <a:t>ut</a:t>
            </a:r>
            <a:r>
              <a:rPr b="0"/>
              <a:t> labore et dolore magna </a:t>
            </a:r>
            <a:r>
              <a:rPr b="0" err="1"/>
              <a:t>eiusmod</a:t>
            </a:r>
            <a:r>
              <a:rPr b="0"/>
              <a:t> </a:t>
            </a:r>
            <a:r>
              <a:rPr b="0" err="1"/>
              <a:t>aliqua</a:t>
            </a:r>
            <a:r>
              <a:rPr b="0"/>
              <a:t>.</a:t>
            </a:r>
          </a:p>
        </p:txBody>
      </p:sp>
      <p:pic>
        <p:nvPicPr>
          <p:cNvPr id="14" name="Picture 13" descr="Shape&#10;&#10;Description automatically generated with low confidence">
            <a:extLst>
              <a:ext uri="{FF2B5EF4-FFF2-40B4-BE49-F238E27FC236}">
                <a16:creationId xmlns:a16="http://schemas.microsoft.com/office/drawing/2014/main" id="{B9E41C6C-C475-05F5-019D-2C5D347878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009" y="5799745"/>
            <a:ext cx="2022560" cy="729519"/>
          </a:xfrm>
          <a:prstGeom prst="rect">
            <a:avLst/>
          </a:prstGeom>
        </p:spPr>
      </p:pic>
      <p:sp>
        <p:nvSpPr>
          <p:cNvPr id="15" name="Picture Placeholder 12">
            <a:extLst>
              <a:ext uri="{FF2B5EF4-FFF2-40B4-BE49-F238E27FC236}">
                <a16:creationId xmlns:a16="http://schemas.microsoft.com/office/drawing/2014/main" id="{B800610B-65BF-6133-895E-94D2ECCEEBD1}"/>
              </a:ext>
            </a:extLst>
          </p:cNvPr>
          <p:cNvSpPr>
            <a:spLocks noGrp="1"/>
          </p:cNvSpPr>
          <p:nvPr>
            <p:ph type="pic" sz="quarter" idx="18"/>
          </p:nvPr>
        </p:nvSpPr>
        <p:spPr>
          <a:xfrm>
            <a:off x="1219552" y="1911350"/>
            <a:ext cx="801688" cy="755650"/>
          </a:xfrm>
        </p:spPr>
        <p:txBody>
          <a:bodyPr>
            <a:normAutofit/>
          </a:bodyPr>
          <a:lstStyle>
            <a:lvl1pPr marL="0" indent="0">
              <a:buNone/>
              <a:defRPr sz="1000"/>
            </a:lvl1pPr>
          </a:lstStyle>
          <a:p>
            <a:endParaRPr lang="en-US"/>
          </a:p>
        </p:txBody>
      </p:sp>
      <p:sp>
        <p:nvSpPr>
          <p:cNvPr id="16" name="Picture Placeholder 12">
            <a:extLst>
              <a:ext uri="{FF2B5EF4-FFF2-40B4-BE49-F238E27FC236}">
                <a16:creationId xmlns:a16="http://schemas.microsoft.com/office/drawing/2014/main" id="{18D24C54-970F-3E0E-5B39-FB0113219935}"/>
              </a:ext>
            </a:extLst>
          </p:cNvPr>
          <p:cNvSpPr>
            <a:spLocks noGrp="1"/>
          </p:cNvSpPr>
          <p:nvPr>
            <p:ph type="pic" sz="quarter" idx="19"/>
          </p:nvPr>
        </p:nvSpPr>
        <p:spPr>
          <a:xfrm>
            <a:off x="1219552" y="3085394"/>
            <a:ext cx="801688" cy="755650"/>
          </a:xfrm>
        </p:spPr>
        <p:txBody>
          <a:bodyPr>
            <a:normAutofit/>
          </a:bodyPr>
          <a:lstStyle>
            <a:lvl1pPr marL="0" indent="0">
              <a:buNone/>
              <a:defRPr sz="1000"/>
            </a:lvl1pPr>
          </a:lstStyle>
          <a:p>
            <a:endParaRPr lang="en-US"/>
          </a:p>
        </p:txBody>
      </p:sp>
      <p:sp>
        <p:nvSpPr>
          <p:cNvPr id="17" name="Picture Placeholder 12">
            <a:extLst>
              <a:ext uri="{FF2B5EF4-FFF2-40B4-BE49-F238E27FC236}">
                <a16:creationId xmlns:a16="http://schemas.microsoft.com/office/drawing/2014/main" id="{486D0C80-030F-BB6B-6F3B-9D42F9B1D470}"/>
              </a:ext>
            </a:extLst>
          </p:cNvPr>
          <p:cNvSpPr>
            <a:spLocks noGrp="1"/>
          </p:cNvSpPr>
          <p:nvPr>
            <p:ph type="pic" sz="quarter" idx="20"/>
          </p:nvPr>
        </p:nvSpPr>
        <p:spPr>
          <a:xfrm>
            <a:off x="1219552" y="4338461"/>
            <a:ext cx="801688" cy="755650"/>
          </a:xfrm>
        </p:spPr>
        <p:txBody>
          <a:bodyPr>
            <a:normAutofit/>
          </a:bodyPr>
          <a:lstStyle>
            <a:lvl1pPr marL="0" indent="0">
              <a:buNone/>
              <a:defRPr sz="1000"/>
            </a:lvl1pPr>
          </a:lstStyle>
          <a:p>
            <a:endParaRPr lang="en-US"/>
          </a:p>
        </p:txBody>
      </p:sp>
    </p:spTree>
    <p:extLst>
      <p:ext uri="{BB962C8B-B14F-4D97-AF65-F5344CB8AC3E}">
        <p14:creationId xmlns:p14="http://schemas.microsoft.com/office/powerpoint/2010/main" val="22809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487192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133313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3069635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778265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742996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9694746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3341722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40240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4280078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11257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Image">
    <p:spTree>
      <p:nvGrpSpPr>
        <p:cNvPr id="1" name=""/>
        <p:cNvGrpSpPr/>
        <p:nvPr/>
      </p:nvGrpSpPr>
      <p:grpSpPr>
        <a:xfrm>
          <a:off x="0" y="0"/>
          <a:ext cx="0" cy="0"/>
          <a:chOff x="0" y="0"/>
          <a:chExt cx="0" cy="0"/>
        </a:xfrm>
      </p:grpSpPr>
      <p:sp>
        <p:nvSpPr>
          <p:cNvPr id="8" name="Title Text">
            <a:extLst>
              <a:ext uri="{FF2B5EF4-FFF2-40B4-BE49-F238E27FC236}">
                <a16:creationId xmlns:a16="http://schemas.microsoft.com/office/drawing/2014/main" id="{0112053B-75E4-789D-44C2-EA3F718FE6C7}"/>
              </a:ext>
            </a:extLst>
          </p:cNvPr>
          <p:cNvSpPr txBox="1">
            <a:spLocks noGrp="1"/>
          </p:cNvSpPr>
          <p:nvPr>
            <p:ph type="body" sz="quarter" idx="16"/>
          </p:nvPr>
        </p:nvSpPr>
        <p:spPr>
          <a:xfrm>
            <a:off x="457198" y="749224"/>
            <a:ext cx="11277605" cy="1065009"/>
          </a:xfrm>
          <a:prstGeom prst="rect">
            <a:avLst/>
          </a:prstGeom>
        </p:spPr>
        <p:txBody>
          <a:bodyPr anchor="ctr"/>
          <a:lstStyle>
            <a:lvl1pPr marL="0" indent="0">
              <a:buNone/>
              <a:defRPr sz="4364" b="1">
                <a:solidFill>
                  <a:srgbClr val="000000"/>
                </a:solidFill>
              </a:defRPr>
            </a:lvl1pPr>
          </a:lstStyle>
          <a:p>
            <a:r>
              <a:t>Title Text</a:t>
            </a:r>
          </a:p>
        </p:txBody>
      </p:sp>
      <p:sp>
        <p:nvSpPr>
          <p:cNvPr id="9"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08F821AA-BB8C-822E-66D1-2AAF20BF3FCB}"/>
              </a:ext>
            </a:extLst>
          </p:cNvPr>
          <p:cNvSpPr txBox="1">
            <a:spLocks noGrp="1"/>
          </p:cNvSpPr>
          <p:nvPr>
            <p:ph type="body" sz="half" idx="17" hasCustomPrompt="1"/>
          </p:nvPr>
        </p:nvSpPr>
        <p:spPr>
          <a:xfrm>
            <a:off x="451009" y="1896546"/>
            <a:ext cx="5314983" cy="3352647"/>
          </a:xfrm>
          <a:prstGeom prst="rect">
            <a:avLst/>
          </a:prstGeom>
        </p:spPr>
        <p:txBody>
          <a:bodyPr lIns="50291" tIns="50291" rIns="50291" bIns="50291">
            <a:spAutoFit/>
          </a:bodyPr>
          <a:lstStyle>
            <a:lvl1pPr marL="0" indent="0">
              <a:lnSpc>
                <a:spcPct val="110000"/>
              </a:lnSpc>
              <a:spcBef>
                <a:spcPts val="727"/>
              </a:spcBef>
              <a:buNone/>
              <a:defRPr sz="2424">
                <a:solidFill>
                  <a:srgbClr val="000000"/>
                </a:solidFill>
                <a:latin typeface="+mj-lt"/>
                <a:ea typeface="+mj-ea"/>
                <a:cs typeface="+mj-cs"/>
                <a:sym typeface="Neue Haas Grotesk Text Pro 55 R"/>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r>
              <a:t> </a:t>
            </a:r>
            <a:r>
              <a:rPr err="1"/>
              <a:t>laboris</a:t>
            </a:r>
            <a:r>
              <a:t> nisi </a:t>
            </a:r>
            <a:r>
              <a:rPr err="1"/>
              <a:t>ut</a:t>
            </a:r>
            <a:r>
              <a:t> </a:t>
            </a:r>
            <a:r>
              <a:rPr err="1"/>
              <a:t>aliquip</a:t>
            </a:r>
            <a:r>
              <a:t> ex </a:t>
            </a:r>
            <a:r>
              <a:rPr err="1"/>
              <a:t>ea</a:t>
            </a:r>
            <a:r>
              <a:t> </a:t>
            </a:r>
            <a:r>
              <a:rPr err="1"/>
              <a:t>commodo</a:t>
            </a:r>
            <a:r>
              <a:t> </a:t>
            </a:r>
            <a:r>
              <a:rPr err="1"/>
              <a:t>consequat</a:t>
            </a:r>
            <a:r>
              <a:t>. Duis </a:t>
            </a:r>
            <a:r>
              <a:rPr err="1"/>
              <a:t>aute</a:t>
            </a:r>
            <a:r>
              <a:t> </a:t>
            </a:r>
            <a:r>
              <a:rPr err="1"/>
              <a:t>irure</a:t>
            </a:r>
            <a:r>
              <a:t> dolor in </a:t>
            </a:r>
            <a:r>
              <a:rPr err="1"/>
              <a:t>reprehenderit</a:t>
            </a:r>
            <a:endParaRPr/>
          </a:p>
        </p:txBody>
      </p:sp>
      <p:sp>
        <p:nvSpPr>
          <p:cNvPr id="10" name="Slide Number">
            <a:extLst>
              <a:ext uri="{FF2B5EF4-FFF2-40B4-BE49-F238E27FC236}">
                <a16:creationId xmlns:a16="http://schemas.microsoft.com/office/drawing/2014/main" id="{5FF28C4B-818F-B434-D9D0-1D366C05A6E2}"/>
              </a:ext>
            </a:extLst>
          </p:cNvPr>
          <p:cNvSpPr txBox="1">
            <a:spLocks noGrp="1"/>
          </p:cNvSpPr>
          <p:nvPr>
            <p:ph type="sldNum" sz="quarter" idx="2"/>
          </p:nvPr>
        </p:nvSpPr>
        <p:spPr>
          <a:xfrm>
            <a:off x="11464964" y="75475"/>
            <a:ext cx="325985" cy="317008"/>
          </a:xfrm>
          <a:prstGeom prst="rect">
            <a:avLst/>
          </a:prstGeom>
        </p:spPr>
        <p:txBody>
          <a:bodyPr/>
          <a:lstStyle/>
          <a:p>
            <a:fld id="{86CB4B4D-7CA3-9044-876B-883B54F8677D}" type="slidenum">
              <a:t>‹#›</a:t>
            </a:fld>
            <a:endParaRPr/>
          </a:p>
        </p:txBody>
      </p:sp>
      <p:pic>
        <p:nvPicPr>
          <p:cNvPr id="11" name="Picture 10" descr="Shape&#10;&#10;Description automatically generated with low confidence">
            <a:extLst>
              <a:ext uri="{FF2B5EF4-FFF2-40B4-BE49-F238E27FC236}">
                <a16:creationId xmlns:a16="http://schemas.microsoft.com/office/drawing/2014/main" id="{FE140705-E3CF-7C48-540F-E398881125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009" y="5799745"/>
            <a:ext cx="2022560" cy="729519"/>
          </a:xfrm>
          <a:prstGeom prst="rect">
            <a:avLst/>
          </a:prstGeom>
        </p:spPr>
      </p:pic>
      <p:sp>
        <p:nvSpPr>
          <p:cNvPr id="12" name="Picture Placeholder 7">
            <a:extLst>
              <a:ext uri="{FF2B5EF4-FFF2-40B4-BE49-F238E27FC236}">
                <a16:creationId xmlns:a16="http://schemas.microsoft.com/office/drawing/2014/main" id="{1B95D5BB-2154-0774-D1FD-669B461EF396}"/>
              </a:ext>
            </a:extLst>
          </p:cNvPr>
          <p:cNvSpPr>
            <a:spLocks noGrp="1" noChangeAspect="1"/>
          </p:cNvSpPr>
          <p:nvPr>
            <p:ph type="pic" sz="quarter" idx="18"/>
          </p:nvPr>
        </p:nvSpPr>
        <p:spPr>
          <a:xfrm>
            <a:off x="5949950" y="134939"/>
            <a:ext cx="6242050" cy="6817363"/>
          </a:xfrm>
          <a:blipFill>
            <a:blip r:embed="rId3"/>
            <a:stretch>
              <a:fillRect l="-27640" r="-27640"/>
            </a:stretch>
          </a:blipFill>
        </p:spPr>
        <p:txBody>
          <a:bodyPr>
            <a:noAutofit/>
          </a:bodyPr>
          <a:lstStyle>
            <a:lvl1pPr marL="0" indent="0">
              <a:buNone/>
              <a:defRPr/>
            </a:lvl1pPr>
          </a:lstStyle>
          <a:p>
            <a:endParaRPr lang="en-US"/>
          </a:p>
        </p:txBody>
      </p:sp>
      <p:sp>
        <p:nvSpPr>
          <p:cNvPr id="13" name="Rectangle 12">
            <a:extLst>
              <a:ext uri="{FF2B5EF4-FFF2-40B4-BE49-F238E27FC236}">
                <a16:creationId xmlns:a16="http://schemas.microsoft.com/office/drawing/2014/main" id="{39414573-9613-643A-21E4-7AF7D0797799}"/>
              </a:ext>
            </a:extLst>
          </p:cNvPr>
          <p:cNvSpPr/>
          <p:nvPr userDrawn="1"/>
        </p:nvSpPr>
        <p:spPr>
          <a:xfrm>
            <a:off x="0" y="-101600"/>
            <a:ext cx="12192000" cy="237067"/>
          </a:xfrm>
          <a:prstGeom prst="rect">
            <a:avLst/>
          </a:prstGeom>
          <a:solidFill>
            <a:srgbClr val="2B6AF7"/>
          </a:solidFill>
          <a:ln w="25400" cap="flat">
            <a:solidFill>
              <a:srgbClr val="2B6AF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Tree>
    <p:extLst>
      <p:ext uri="{BB962C8B-B14F-4D97-AF65-F5344CB8AC3E}">
        <p14:creationId xmlns:p14="http://schemas.microsoft.com/office/powerpoint/2010/main" val="3197929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bar referenc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E77DF0-1315-4130-8032-8CACB4492BBE}"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11826"/>
            <a:ext cx="12192000" cy="1434353"/>
          </a:xfrm>
          <a:prstGeom prst="rect">
            <a:avLst/>
          </a:prstGeom>
        </p:spPr>
      </p:pic>
      <p:sp>
        <p:nvSpPr>
          <p:cNvPr id="7" name="Text Placeholder 6"/>
          <p:cNvSpPr>
            <a:spLocks noGrp="1"/>
          </p:cNvSpPr>
          <p:nvPr>
            <p:ph type="body" sz="quarter" idx="13" hasCustomPrompt="1"/>
          </p:nvPr>
        </p:nvSpPr>
        <p:spPr>
          <a:xfrm>
            <a:off x="1126069" y="522517"/>
            <a:ext cx="10102851" cy="1976211"/>
          </a:xfrm>
        </p:spPr>
        <p:txBody>
          <a:bodyPr/>
          <a:lstStyle>
            <a:lvl1pPr>
              <a:defRPr baseline="0"/>
            </a:lvl1pPr>
          </a:lstStyle>
          <a:p>
            <a:pPr lvl="0"/>
            <a:r>
              <a:rPr lang="en-US"/>
              <a:t>This slide is here for referencing the colors to use from the color bar if you are making a chart or graph. Do the chart or graph in other software and only insert clear image of final in image slide to render it static, i.e., unable to change.</a:t>
            </a:r>
          </a:p>
        </p:txBody>
      </p:sp>
    </p:spTree>
    <p:extLst>
      <p:ext uri="{BB962C8B-B14F-4D97-AF65-F5344CB8AC3E}">
        <p14:creationId xmlns:p14="http://schemas.microsoft.com/office/powerpoint/2010/main" val="2756643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Slide-ato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Thank You! Connect with Us…</a:t>
            </a:r>
          </a:p>
        </p:txBody>
      </p:sp>
      <p:sp>
        <p:nvSpPr>
          <p:cNvPr id="3" name="Content Placeholder 2"/>
          <p:cNvSpPr>
            <a:spLocks noGrp="1"/>
          </p:cNvSpPr>
          <p:nvPr>
            <p:ph idx="1" hasCustomPrompt="1"/>
          </p:nvPr>
        </p:nvSpPr>
        <p:spPr>
          <a:xfrm>
            <a:off x="426721" y="1371464"/>
            <a:ext cx="5518332" cy="1271044"/>
          </a:xfrm>
        </p:spPr>
        <p:txBody>
          <a:bodyPr>
            <a:noAutofit/>
          </a:bodyPr>
          <a:lstStyle>
            <a:lvl1pPr>
              <a:lnSpc>
                <a:spcPct val="100000"/>
              </a:lnSpc>
              <a:spcBef>
                <a:spcPts val="0"/>
              </a:spcBef>
              <a:defRPr sz="2000" b="0" baseline="0"/>
            </a:lvl1pPr>
          </a:lstStyle>
          <a:p>
            <a:pPr lvl="0"/>
            <a:r>
              <a:rPr lang="en-US"/>
              <a:t>Presenter, credentials</a:t>
            </a:r>
          </a:p>
          <a:p>
            <a:pPr lvl="0"/>
            <a:r>
              <a:rPr lang="en-US"/>
              <a:t>Job Title, Company</a:t>
            </a:r>
          </a:p>
          <a:p>
            <a:pPr lvl="0"/>
            <a:r>
              <a:rPr lang="en-US"/>
              <a:t>email address</a:t>
            </a:r>
          </a:p>
          <a:p>
            <a:pPr lvl="0"/>
            <a:r>
              <a:rPr lang="en-US"/>
              <a:t>Phone number</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sp>
        <p:nvSpPr>
          <p:cNvPr id="9" name="Text Placeholder 8"/>
          <p:cNvSpPr>
            <a:spLocks noGrp="1"/>
          </p:cNvSpPr>
          <p:nvPr>
            <p:ph type="body" sz="quarter" idx="13" hasCustomPrompt="1"/>
          </p:nvPr>
        </p:nvSpPr>
        <p:spPr>
          <a:xfrm>
            <a:off x="426720" y="5947550"/>
            <a:ext cx="11277600" cy="739775"/>
          </a:xfrm>
        </p:spPr>
        <p:txBody>
          <a:bodyPr>
            <a:noAutofit/>
          </a:bodyPr>
          <a:lstStyle>
            <a:lvl1pPr>
              <a:defRPr sz="1000" baseline="0"/>
            </a:lvl1pPr>
            <a:lvl2pPr>
              <a:defRPr sz="1000"/>
            </a:lvl2pPr>
            <a:lvl3pPr>
              <a:defRPr sz="1000"/>
            </a:lvl3pPr>
            <a:lvl4pPr>
              <a:defRPr sz="1000"/>
            </a:lvl4pPr>
            <a:lvl5pPr>
              <a:defRPr sz="1000"/>
            </a:lvl5pPr>
          </a:lstStyle>
          <a:p>
            <a:pPr lvl="0"/>
            <a:r>
              <a:rPr lang="en-US"/>
              <a:t>This presentation and related material were prepared by &lt;company name&gt; under a contract with the &lt;contractor name (contractor short name)&gt;. Contents do not necessarily reflect &lt;contractor short name&gt; policy. &lt;Publication #&gt; </a:t>
            </a:r>
          </a:p>
        </p:txBody>
      </p:sp>
      <p:sp>
        <p:nvSpPr>
          <p:cNvPr id="13" name="Content Placeholder 2"/>
          <p:cNvSpPr>
            <a:spLocks noGrp="1"/>
          </p:cNvSpPr>
          <p:nvPr>
            <p:ph idx="15" hasCustomPrompt="1"/>
          </p:nvPr>
        </p:nvSpPr>
        <p:spPr>
          <a:xfrm>
            <a:off x="6270171" y="1371464"/>
            <a:ext cx="5434148" cy="1271044"/>
          </a:xfrm>
        </p:spPr>
        <p:txBody>
          <a:bodyPr>
            <a:noAutofit/>
          </a:bodyPr>
          <a:lstStyle>
            <a:lvl1pPr>
              <a:lnSpc>
                <a:spcPct val="100000"/>
              </a:lnSpc>
              <a:spcBef>
                <a:spcPts val="0"/>
              </a:spcBef>
              <a:defRPr sz="2000" b="0" baseline="0"/>
            </a:lvl1pPr>
          </a:lstStyle>
          <a:p>
            <a:pPr lvl="0"/>
            <a:r>
              <a:rPr lang="en-US"/>
              <a:t>Presenter, credentials</a:t>
            </a:r>
          </a:p>
          <a:p>
            <a:pPr lvl="0"/>
            <a:r>
              <a:rPr lang="en-US"/>
              <a:t>Job Title, Company</a:t>
            </a:r>
          </a:p>
          <a:p>
            <a:pPr lvl="0"/>
            <a:r>
              <a:rPr lang="en-US"/>
              <a:t>email address</a:t>
            </a:r>
          </a:p>
          <a:p>
            <a:pPr lvl="0"/>
            <a:r>
              <a:rPr lang="en-US"/>
              <a:t>Phone number</a:t>
            </a:r>
          </a:p>
        </p:txBody>
      </p:sp>
      <p:sp>
        <p:nvSpPr>
          <p:cNvPr id="15" name="Text Placeholder 14"/>
          <p:cNvSpPr>
            <a:spLocks noGrp="1"/>
          </p:cNvSpPr>
          <p:nvPr>
            <p:ph type="body" sz="quarter" idx="16" hasCustomPrompt="1"/>
          </p:nvPr>
        </p:nvSpPr>
        <p:spPr>
          <a:xfrm>
            <a:off x="427564" y="2838716"/>
            <a:ext cx="2438400" cy="1005840"/>
          </a:xfrm>
        </p:spPr>
        <p:txBody>
          <a:bodyPr>
            <a:noAutofit/>
          </a:bodyPr>
          <a:lstStyle>
            <a:lvl1pPr>
              <a:defRPr/>
            </a:lvl1pPr>
            <a:lvl5pPr marL="0" indent="0">
              <a:lnSpc>
                <a:spcPct val="100000"/>
              </a:lnSpc>
              <a:spcBef>
                <a:spcPts val="300"/>
              </a:spcBef>
              <a:buNone/>
              <a:defRPr sz="1400" u="sng" baseline="0">
                <a:solidFill>
                  <a:srgbClr val="00539B"/>
                </a:solidFill>
              </a:defRPr>
            </a:lvl5pPr>
          </a:lstStyle>
          <a:p>
            <a:pPr lvl="0"/>
            <a:r>
              <a:rPr lang="en-US"/>
              <a:t>Facebook</a:t>
            </a:r>
          </a:p>
          <a:p>
            <a:pPr lvl="4"/>
            <a:r>
              <a:rPr lang="en-US"/>
              <a:t>https://www.facebook.com/atomalliance</a:t>
            </a:r>
          </a:p>
        </p:txBody>
      </p:sp>
      <p:sp>
        <p:nvSpPr>
          <p:cNvPr id="16" name="Text Placeholder 14"/>
          <p:cNvSpPr>
            <a:spLocks noGrp="1"/>
          </p:cNvSpPr>
          <p:nvPr>
            <p:ph type="body" sz="quarter" idx="17" hasCustomPrompt="1"/>
          </p:nvPr>
        </p:nvSpPr>
        <p:spPr>
          <a:xfrm>
            <a:off x="3414864" y="2834771"/>
            <a:ext cx="2194560" cy="1005840"/>
          </a:xfrm>
        </p:spPr>
        <p:txBody>
          <a:bodyPr>
            <a:noAutofit/>
          </a:bodyPr>
          <a:lstStyle>
            <a:lvl1pPr>
              <a:defRPr/>
            </a:lvl1pPr>
            <a:lvl5pPr marL="0" indent="0">
              <a:lnSpc>
                <a:spcPct val="100000"/>
              </a:lnSpc>
              <a:spcBef>
                <a:spcPts val="300"/>
              </a:spcBef>
              <a:buNone/>
              <a:defRPr sz="1400" u="sng" baseline="0">
                <a:solidFill>
                  <a:srgbClr val="00539B"/>
                </a:solidFill>
              </a:defRPr>
            </a:lvl5pPr>
          </a:lstStyle>
          <a:p>
            <a:pPr lvl="0"/>
            <a:r>
              <a:rPr lang="en-US"/>
              <a:t>Twitter</a:t>
            </a:r>
          </a:p>
          <a:p>
            <a:pPr lvl="4"/>
            <a:r>
              <a:rPr lang="en-US"/>
              <a:t>https://www.twitter.</a:t>
            </a:r>
            <a:br>
              <a:rPr lang="en-US"/>
            </a:br>
            <a:r>
              <a:rPr lang="en-US"/>
              <a:t>com/</a:t>
            </a:r>
            <a:r>
              <a:rPr lang="en-US" err="1"/>
              <a:t>atom_alliance</a:t>
            </a:r>
            <a:endParaRPr lang="en-US"/>
          </a:p>
        </p:txBody>
      </p:sp>
      <p:sp>
        <p:nvSpPr>
          <p:cNvPr id="17" name="Text Placeholder 14"/>
          <p:cNvSpPr>
            <a:spLocks noGrp="1"/>
          </p:cNvSpPr>
          <p:nvPr>
            <p:ph type="body" sz="quarter" idx="18" hasCustomPrompt="1"/>
          </p:nvPr>
        </p:nvSpPr>
        <p:spPr>
          <a:xfrm>
            <a:off x="6275561" y="2816674"/>
            <a:ext cx="2682240" cy="1005840"/>
          </a:xfrm>
        </p:spPr>
        <p:txBody>
          <a:bodyPr>
            <a:noAutofit/>
          </a:bodyPr>
          <a:lstStyle>
            <a:lvl1pPr>
              <a:defRPr/>
            </a:lvl1pPr>
            <a:lvl5pPr marL="0" indent="0">
              <a:lnSpc>
                <a:spcPct val="100000"/>
              </a:lnSpc>
              <a:spcBef>
                <a:spcPts val="300"/>
              </a:spcBef>
              <a:buNone/>
              <a:defRPr sz="1400" u="sng" spc="-10" baseline="0">
                <a:solidFill>
                  <a:srgbClr val="00539B"/>
                </a:solidFill>
              </a:defRPr>
            </a:lvl5pPr>
          </a:lstStyle>
          <a:p>
            <a:pPr lvl="0"/>
            <a:r>
              <a:rPr lang="en-US"/>
              <a:t>LinkedIn</a:t>
            </a:r>
          </a:p>
          <a:p>
            <a:pPr lvl="4"/>
            <a:r>
              <a:rPr lang="en-US"/>
              <a:t>https://www.linkedin.com/company/atom-alliance</a:t>
            </a:r>
          </a:p>
        </p:txBody>
      </p:sp>
      <p:sp>
        <p:nvSpPr>
          <p:cNvPr id="18" name="Text Placeholder 14"/>
          <p:cNvSpPr>
            <a:spLocks noGrp="1"/>
          </p:cNvSpPr>
          <p:nvPr>
            <p:ph type="body" sz="quarter" idx="19" hasCustomPrompt="1"/>
          </p:nvPr>
        </p:nvSpPr>
        <p:spPr>
          <a:xfrm>
            <a:off x="9448799" y="2838716"/>
            <a:ext cx="2316480" cy="1005840"/>
          </a:xfrm>
        </p:spPr>
        <p:txBody>
          <a:bodyPr>
            <a:noAutofit/>
          </a:bodyPr>
          <a:lstStyle>
            <a:lvl1pPr>
              <a:defRPr/>
            </a:lvl1pPr>
            <a:lvl5pPr marL="0" indent="0">
              <a:lnSpc>
                <a:spcPct val="100000"/>
              </a:lnSpc>
              <a:spcBef>
                <a:spcPts val="300"/>
              </a:spcBef>
              <a:buNone/>
              <a:defRPr sz="1400" u="sng" baseline="0">
                <a:solidFill>
                  <a:srgbClr val="00539B"/>
                </a:solidFill>
              </a:defRPr>
            </a:lvl5pPr>
          </a:lstStyle>
          <a:p>
            <a:pPr lvl="0"/>
            <a:r>
              <a:rPr lang="en-US"/>
              <a:t>Pinterest</a:t>
            </a:r>
          </a:p>
          <a:p>
            <a:pPr lvl="4"/>
            <a:r>
              <a:rPr lang="en-US"/>
              <a:t>https://www.pinterest.com/atomalliance/</a:t>
            </a:r>
          </a:p>
        </p:txBody>
      </p:sp>
      <p:sp>
        <p:nvSpPr>
          <p:cNvPr id="20" name="Picture Placeholder 19"/>
          <p:cNvSpPr>
            <a:spLocks noGrp="1"/>
          </p:cNvSpPr>
          <p:nvPr>
            <p:ph type="pic" sz="quarter" idx="20"/>
          </p:nvPr>
        </p:nvSpPr>
        <p:spPr>
          <a:xfrm>
            <a:off x="427565" y="3901482"/>
            <a:ext cx="2279904" cy="1793875"/>
          </a:xfrm>
        </p:spPr>
        <p:txBody>
          <a:bodyPr/>
          <a:lstStyle/>
          <a:p>
            <a:r>
              <a:rPr lang="en-US"/>
              <a:t>Drag picture to placeholder or click icon to add</a:t>
            </a:r>
          </a:p>
        </p:txBody>
      </p:sp>
      <p:sp>
        <p:nvSpPr>
          <p:cNvPr id="21" name="Picture Placeholder 19"/>
          <p:cNvSpPr>
            <a:spLocks noGrp="1"/>
          </p:cNvSpPr>
          <p:nvPr>
            <p:ph type="pic" sz="quarter" idx="21"/>
          </p:nvPr>
        </p:nvSpPr>
        <p:spPr>
          <a:xfrm>
            <a:off x="3414864" y="3909648"/>
            <a:ext cx="2279904" cy="1793875"/>
          </a:xfrm>
        </p:spPr>
        <p:txBody>
          <a:bodyPr/>
          <a:lstStyle/>
          <a:p>
            <a:r>
              <a:rPr lang="en-US"/>
              <a:t>Drag picture to placeholder or click icon to add</a:t>
            </a:r>
          </a:p>
        </p:txBody>
      </p:sp>
      <p:sp>
        <p:nvSpPr>
          <p:cNvPr id="22" name="Picture Placeholder 19"/>
          <p:cNvSpPr>
            <a:spLocks noGrp="1"/>
          </p:cNvSpPr>
          <p:nvPr>
            <p:ph type="pic" sz="quarter" idx="22"/>
          </p:nvPr>
        </p:nvSpPr>
        <p:spPr>
          <a:xfrm>
            <a:off x="6431832" y="3900804"/>
            <a:ext cx="2279904" cy="1793875"/>
          </a:xfrm>
        </p:spPr>
        <p:txBody>
          <a:bodyPr/>
          <a:lstStyle/>
          <a:p>
            <a:r>
              <a:rPr lang="en-US"/>
              <a:t>Drag picture to placeholder or click icon to add</a:t>
            </a:r>
          </a:p>
        </p:txBody>
      </p:sp>
      <p:sp>
        <p:nvSpPr>
          <p:cNvPr id="23" name="Picture Placeholder 19"/>
          <p:cNvSpPr>
            <a:spLocks noGrp="1"/>
          </p:cNvSpPr>
          <p:nvPr>
            <p:ph type="pic" sz="quarter" idx="23"/>
          </p:nvPr>
        </p:nvSpPr>
        <p:spPr>
          <a:xfrm>
            <a:off x="9424415" y="3909648"/>
            <a:ext cx="2279904" cy="1793875"/>
          </a:xfrm>
        </p:spPr>
        <p:txBody>
          <a:bodyPr/>
          <a:lstStyle/>
          <a:p>
            <a:r>
              <a:rPr lang="en-US"/>
              <a:t>Drag picture to placeholder or click icon to add</a:t>
            </a:r>
          </a:p>
        </p:txBody>
      </p:sp>
    </p:spTree>
    <p:extLst>
      <p:ext uri="{BB962C8B-B14F-4D97-AF65-F5344CB8AC3E}">
        <p14:creationId xmlns:p14="http://schemas.microsoft.com/office/powerpoint/2010/main" val="670316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nal Slide-Qsour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Thank You! Connect with Us…</a:t>
            </a:r>
          </a:p>
        </p:txBody>
      </p:sp>
      <p:sp>
        <p:nvSpPr>
          <p:cNvPr id="3" name="Content Placeholder 2"/>
          <p:cNvSpPr>
            <a:spLocks noGrp="1"/>
          </p:cNvSpPr>
          <p:nvPr>
            <p:ph idx="1" hasCustomPrompt="1"/>
          </p:nvPr>
        </p:nvSpPr>
        <p:spPr>
          <a:xfrm>
            <a:off x="6217920" y="1371600"/>
            <a:ext cx="5486400" cy="1271044"/>
          </a:xfrm>
        </p:spPr>
        <p:txBody>
          <a:bodyPr>
            <a:noAutofit/>
          </a:bodyPr>
          <a:lstStyle>
            <a:lvl1pPr>
              <a:lnSpc>
                <a:spcPct val="100000"/>
              </a:lnSpc>
              <a:spcBef>
                <a:spcPts val="0"/>
              </a:spcBef>
              <a:defRPr sz="2000" b="0" baseline="0"/>
            </a:lvl1pPr>
          </a:lstStyle>
          <a:p>
            <a:pPr lvl="0"/>
            <a:r>
              <a:rPr lang="en-US"/>
              <a:t>Presenter, credentials</a:t>
            </a:r>
          </a:p>
          <a:p>
            <a:pPr lvl="0"/>
            <a:r>
              <a:rPr lang="en-US"/>
              <a:t>Job Title, Company</a:t>
            </a:r>
          </a:p>
          <a:p>
            <a:pPr lvl="0"/>
            <a:r>
              <a:rPr lang="en-US"/>
              <a:t>email address</a:t>
            </a:r>
          </a:p>
          <a:p>
            <a:pPr lvl="0"/>
            <a:r>
              <a:rPr lang="en-US"/>
              <a:t>Phone number</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sp>
        <p:nvSpPr>
          <p:cNvPr id="9" name="Text Placeholder 8"/>
          <p:cNvSpPr>
            <a:spLocks noGrp="1"/>
          </p:cNvSpPr>
          <p:nvPr>
            <p:ph type="body" sz="quarter" idx="13" hasCustomPrompt="1"/>
          </p:nvPr>
        </p:nvSpPr>
        <p:spPr>
          <a:xfrm>
            <a:off x="426720" y="5947550"/>
            <a:ext cx="11277600" cy="739775"/>
          </a:xfrm>
        </p:spPr>
        <p:txBody>
          <a:bodyPr>
            <a:noAutofit/>
          </a:bodyPr>
          <a:lstStyle>
            <a:lvl1pPr>
              <a:defRPr sz="1000"/>
            </a:lvl1pPr>
            <a:lvl2pPr>
              <a:defRPr sz="1000"/>
            </a:lvl2pPr>
            <a:lvl3pPr>
              <a:defRPr sz="1000"/>
            </a:lvl3pPr>
            <a:lvl4pPr>
              <a:defRPr sz="1000"/>
            </a:lvl4pPr>
            <a:lvl5pPr>
              <a:defRPr sz="1000"/>
            </a:lvl5pPr>
          </a:lstStyle>
          <a:p>
            <a:pPr lvl="0"/>
            <a:r>
              <a:rPr lang="en-US"/>
              <a:t>This presentation and related material were prepared by &lt;company name&gt; under a contract with the &lt;contractor name (contractor short name)&gt;. Contents do not necessarily reflect &lt;contractor short name&gt; policy. &lt;Publication #&gt; </a:t>
            </a:r>
          </a:p>
        </p:txBody>
      </p:sp>
      <p:sp>
        <p:nvSpPr>
          <p:cNvPr id="13" name="Content Placeholder 2"/>
          <p:cNvSpPr>
            <a:spLocks noGrp="1"/>
          </p:cNvSpPr>
          <p:nvPr>
            <p:ph idx="15" hasCustomPrompt="1"/>
          </p:nvPr>
        </p:nvSpPr>
        <p:spPr>
          <a:xfrm>
            <a:off x="6217920" y="2987513"/>
            <a:ext cx="5486400" cy="1271044"/>
          </a:xfrm>
        </p:spPr>
        <p:txBody>
          <a:bodyPr>
            <a:noAutofit/>
          </a:bodyPr>
          <a:lstStyle>
            <a:lvl1pPr>
              <a:lnSpc>
                <a:spcPct val="100000"/>
              </a:lnSpc>
              <a:spcBef>
                <a:spcPts val="0"/>
              </a:spcBef>
              <a:defRPr sz="2000" b="0" baseline="0"/>
            </a:lvl1pPr>
          </a:lstStyle>
          <a:p>
            <a:pPr lvl="0"/>
            <a:r>
              <a:rPr lang="en-US"/>
              <a:t>Presenter, credentials</a:t>
            </a:r>
          </a:p>
          <a:p>
            <a:pPr lvl="0"/>
            <a:r>
              <a:rPr lang="en-US"/>
              <a:t>Job Title, Company</a:t>
            </a:r>
          </a:p>
          <a:p>
            <a:pPr lvl="0"/>
            <a:r>
              <a:rPr lang="en-US"/>
              <a:t>email address</a:t>
            </a:r>
          </a:p>
          <a:p>
            <a:pPr lvl="0"/>
            <a:r>
              <a:rPr lang="en-US"/>
              <a:t>Phone number</a:t>
            </a:r>
          </a:p>
        </p:txBody>
      </p:sp>
      <p:sp>
        <p:nvSpPr>
          <p:cNvPr id="15" name="Text Placeholder 14"/>
          <p:cNvSpPr>
            <a:spLocks noGrp="1"/>
          </p:cNvSpPr>
          <p:nvPr>
            <p:ph type="body" sz="quarter" idx="16" hasCustomPrompt="1"/>
          </p:nvPr>
        </p:nvSpPr>
        <p:spPr>
          <a:xfrm>
            <a:off x="426720" y="1375545"/>
            <a:ext cx="2438400" cy="1005840"/>
          </a:xfrm>
        </p:spPr>
        <p:txBody>
          <a:bodyPr>
            <a:noAutofit/>
          </a:bodyPr>
          <a:lstStyle>
            <a:lvl1pPr>
              <a:defRPr sz="2400"/>
            </a:lvl1pPr>
            <a:lvl5pPr marL="0" indent="0">
              <a:lnSpc>
                <a:spcPct val="100000"/>
              </a:lnSpc>
              <a:spcBef>
                <a:spcPts val="300"/>
              </a:spcBef>
              <a:buNone/>
              <a:defRPr sz="1400" u="sng" baseline="0">
                <a:solidFill>
                  <a:srgbClr val="00539B"/>
                </a:solidFill>
              </a:defRPr>
            </a:lvl5pPr>
          </a:lstStyle>
          <a:p>
            <a:pPr lvl="0"/>
            <a:r>
              <a:rPr lang="en-US"/>
              <a:t>Facebook</a:t>
            </a:r>
          </a:p>
          <a:p>
            <a:pPr lvl="4"/>
            <a:r>
              <a:rPr lang="en-US">
                <a:hlinkClick r:id="rId2" tooltip="Click to find Qsource on Facebook, then Like us to stay connected."/>
              </a:rPr>
              <a:t>https://www.facebook.com/QsourceLiveWell</a:t>
            </a:r>
            <a:endParaRPr lang="en-US"/>
          </a:p>
        </p:txBody>
      </p:sp>
      <p:sp>
        <p:nvSpPr>
          <p:cNvPr id="16" name="Text Placeholder 14"/>
          <p:cNvSpPr>
            <a:spLocks noGrp="1"/>
          </p:cNvSpPr>
          <p:nvPr>
            <p:ph type="body" sz="quarter" idx="17" hasCustomPrompt="1"/>
          </p:nvPr>
        </p:nvSpPr>
        <p:spPr>
          <a:xfrm>
            <a:off x="3414020" y="1371600"/>
            <a:ext cx="2194560" cy="1005840"/>
          </a:xfrm>
        </p:spPr>
        <p:txBody>
          <a:bodyPr>
            <a:noAutofit/>
          </a:bodyPr>
          <a:lstStyle>
            <a:lvl1pPr>
              <a:defRPr/>
            </a:lvl1pPr>
            <a:lvl5pPr marL="0" marR="0" indent="0" algn="l" defTabSz="685629" rtl="0" eaLnBrk="1" fontAlgn="auto" latinLnBrk="0" hangingPunct="1">
              <a:lnSpc>
                <a:spcPct val="100000"/>
              </a:lnSpc>
              <a:spcBef>
                <a:spcPts val="300"/>
              </a:spcBef>
              <a:spcAft>
                <a:spcPts val="0"/>
              </a:spcAft>
              <a:buClrTx/>
              <a:buSzTx/>
              <a:buFont typeface="Arial" panose="020B0604020202020204" pitchFamily="34" charset="0"/>
              <a:buNone/>
              <a:tabLst/>
              <a:defRPr sz="1400" u="sng" baseline="0">
                <a:solidFill>
                  <a:srgbClr val="00539B"/>
                </a:solidFill>
              </a:defRPr>
            </a:lvl5pPr>
          </a:lstStyle>
          <a:p>
            <a:pPr lvl="0"/>
            <a:r>
              <a:rPr lang="en-US"/>
              <a:t>Twitter</a:t>
            </a:r>
          </a:p>
          <a:p>
            <a:pPr marL="0" marR="0" lvl="4" indent="0" algn="l" defTabSz="685629"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a:hlinkClick r:id="rId3" tooltip="Click to find Qsource on Twitter and follow us to stay connected."/>
              </a:rPr>
              <a:t>https://twitter.com/Qsource</a:t>
            </a:r>
            <a:endParaRPr lang="en-US"/>
          </a:p>
        </p:txBody>
      </p:sp>
      <p:sp>
        <p:nvSpPr>
          <p:cNvPr id="20" name="Picture Placeholder 19"/>
          <p:cNvSpPr>
            <a:spLocks noGrp="1"/>
          </p:cNvSpPr>
          <p:nvPr>
            <p:ph type="pic" sz="quarter" idx="20"/>
          </p:nvPr>
        </p:nvSpPr>
        <p:spPr>
          <a:xfrm>
            <a:off x="505968" y="2464751"/>
            <a:ext cx="2279904" cy="1793875"/>
          </a:xfrm>
        </p:spPr>
        <p:txBody>
          <a:bodyPr/>
          <a:lstStyle/>
          <a:p>
            <a:r>
              <a:rPr lang="en-US"/>
              <a:t>Drag picture to placeholder or click icon to add</a:t>
            </a:r>
          </a:p>
        </p:txBody>
      </p:sp>
      <p:sp>
        <p:nvSpPr>
          <p:cNvPr id="21" name="Picture Placeholder 19"/>
          <p:cNvSpPr>
            <a:spLocks noGrp="1"/>
          </p:cNvSpPr>
          <p:nvPr>
            <p:ph type="pic" sz="quarter" idx="21"/>
          </p:nvPr>
        </p:nvSpPr>
        <p:spPr>
          <a:xfrm>
            <a:off x="3375023" y="2464751"/>
            <a:ext cx="2279904" cy="1793875"/>
          </a:xfrm>
        </p:spPr>
        <p:txBody>
          <a:bodyPr/>
          <a:lstStyle/>
          <a:p>
            <a:r>
              <a:rPr lang="en-US"/>
              <a:t>Drag picture to placeholder or click icon to add</a:t>
            </a:r>
          </a:p>
        </p:txBody>
      </p:sp>
    </p:spTree>
    <p:extLst>
      <p:ext uri="{BB962C8B-B14F-4D97-AF65-F5344CB8AC3E}">
        <p14:creationId xmlns:p14="http://schemas.microsoft.com/office/powerpoint/2010/main" val="434636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p:nvPr/>
        </p:nvSpPr>
        <p:spPr>
          <a:xfrm>
            <a:off x="415601" y="593367"/>
            <a:ext cx="11360800" cy="943200"/>
          </a:xfrm>
          <a:prstGeom prst="rect">
            <a:avLst/>
          </a:prstGeom>
          <a:noFill/>
          <a:ln>
            <a:noFill/>
          </a:ln>
        </p:spPr>
        <p:txBody>
          <a:bodyPr spcFirstLastPara="1" wrap="square" lIns="121869" tIns="121869" rIns="121869" bIns="121869" anchor="ctr" anchorCtr="0">
            <a:noAutofit/>
          </a:bodyPr>
          <a:lstStyle/>
          <a:p>
            <a:pPr marL="0" lvl="0" indent="0" algn="l" rtl="0">
              <a:spcBef>
                <a:spcPts val="0"/>
              </a:spcBef>
              <a:spcAft>
                <a:spcPts val="0"/>
              </a:spcAft>
              <a:buSzPts val="990"/>
              <a:buNone/>
            </a:pPr>
            <a:r>
              <a:rPr lang="en" sz="4426" b="1">
                <a:latin typeface="Helvetica Neue"/>
                <a:ea typeface="Helvetica Neue"/>
                <a:cs typeface="Helvetica Neue"/>
                <a:sym typeface="Helvetica Neue"/>
              </a:rPr>
              <a:t>Polling: </a:t>
            </a:r>
            <a:r>
              <a:rPr lang="en" sz="4426" b="1">
                <a:solidFill>
                  <a:srgbClr val="0069FF"/>
                </a:solidFill>
                <a:latin typeface="Helvetica Neue"/>
                <a:ea typeface="Helvetica Neue"/>
                <a:cs typeface="Helvetica Neue"/>
                <a:sym typeface="Helvetica Neue"/>
              </a:rPr>
              <a:t>Question 1</a:t>
            </a:r>
            <a:endParaRPr sz="4426" b="1">
              <a:solidFill>
                <a:srgbClr val="0069FF"/>
              </a:solidFill>
              <a:latin typeface="Helvetica Neue"/>
              <a:ea typeface="Helvetica Neue"/>
              <a:cs typeface="Helvetica Neue"/>
              <a:sym typeface="Helvetica Neue"/>
            </a:endParaRPr>
          </a:p>
        </p:txBody>
      </p:sp>
      <p:sp>
        <p:nvSpPr>
          <p:cNvPr id="16" name="Google Shape;16;p3"/>
          <p:cNvSpPr txBox="1">
            <a:spLocks noGrp="1"/>
          </p:cNvSpPr>
          <p:nvPr>
            <p:ph type="body" idx="1"/>
          </p:nvPr>
        </p:nvSpPr>
        <p:spPr>
          <a:xfrm>
            <a:off x="628667" y="1861467"/>
            <a:ext cx="7013200" cy="3584000"/>
          </a:xfrm>
          <a:prstGeom prst="rect">
            <a:avLst/>
          </a:prstGeom>
        </p:spPr>
        <p:txBody>
          <a:bodyPr spcFirstLastPara="1" wrap="square" lIns="91425" tIns="91425" rIns="91425" bIns="91425" anchor="t" anchorCtr="0">
            <a:normAutofit/>
          </a:bodyPr>
          <a:lstStyle>
            <a:lvl1pPr marL="609433" lvl="0" indent="-457075">
              <a:spcBef>
                <a:spcPts val="0"/>
              </a:spcBef>
              <a:spcAft>
                <a:spcPts val="0"/>
              </a:spcAft>
              <a:buSzPts val="1800"/>
              <a:buChar char="●"/>
              <a:defRPr/>
            </a:lvl1pPr>
            <a:lvl2pPr marL="1218865" lvl="1" indent="-423217">
              <a:spcBef>
                <a:spcPts val="0"/>
              </a:spcBef>
              <a:spcAft>
                <a:spcPts val="0"/>
              </a:spcAft>
              <a:buSzPts val="1400"/>
              <a:buChar char="○"/>
              <a:defRPr/>
            </a:lvl2pPr>
            <a:lvl3pPr marL="1828297" lvl="2" indent="-423217">
              <a:spcBef>
                <a:spcPts val="0"/>
              </a:spcBef>
              <a:spcAft>
                <a:spcPts val="0"/>
              </a:spcAft>
              <a:buSzPts val="1400"/>
              <a:buChar char="■"/>
              <a:defRPr/>
            </a:lvl3pPr>
            <a:lvl4pPr marL="2437730" lvl="3" indent="-423217">
              <a:spcBef>
                <a:spcPts val="0"/>
              </a:spcBef>
              <a:spcAft>
                <a:spcPts val="0"/>
              </a:spcAft>
              <a:buSzPts val="1400"/>
              <a:buChar char="●"/>
              <a:defRPr/>
            </a:lvl4pPr>
            <a:lvl5pPr marL="3047162" lvl="4" indent="-423217">
              <a:spcBef>
                <a:spcPts val="0"/>
              </a:spcBef>
              <a:spcAft>
                <a:spcPts val="0"/>
              </a:spcAft>
              <a:buSzPts val="1400"/>
              <a:buChar char="○"/>
              <a:defRPr/>
            </a:lvl5pPr>
            <a:lvl6pPr marL="3656595" lvl="5" indent="-423217">
              <a:spcBef>
                <a:spcPts val="0"/>
              </a:spcBef>
              <a:spcAft>
                <a:spcPts val="0"/>
              </a:spcAft>
              <a:buSzPts val="1400"/>
              <a:buChar char="■"/>
              <a:defRPr/>
            </a:lvl6pPr>
            <a:lvl7pPr marL="4266026" lvl="6" indent="-423217">
              <a:spcBef>
                <a:spcPts val="0"/>
              </a:spcBef>
              <a:spcAft>
                <a:spcPts val="0"/>
              </a:spcAft>
              <a:buSzPts val="1400"/>
              <a:buChar char="●"/>
              <a:defRPr/>
            </a:lvl7pPr>
            <a:lvl8pPr marL="4875459" lvl="7" indent="-423217">
              <a:spcBef>
                <a:spcPts val="0"/>
              </a:spcBef>
              <a:spcAft>
                <a:spcPts val="0"/>
              </a:spcAft>
              <a:buSzPts val="1400"/>
              <a:buChar char="○"/>
              <a:defRPr/>
            </a:lvl8pPr>
            <a:lvl9pPr marL="5484892" lvl="8" indent="-423217">
              <a:spcBef>
                <a:spcPts val="0"/>
              </a:spcBef>
              <a:spcAft>
                <a:spcPts val="0"/>
              </a:spcAft>
              <a:buSzPts val="1400"/>
              <a:buChar char="■"/>
              <a:defRPr/>
            </a:lvl9pPr>
          </a:lstStyle>
          <a:p>
            <a:endParaRPr/>
          </a:p>
        </p:txBody>
      </p:sp>
    </p:spTree>
    <p:extLst>
      <p:ext uri="{BB962C8B-B14F-4D97-AF65-F5344CB8AC3E}">
        <p14:creationId xmlns:p14="http://schemas.microsoft.com/office/powerpoint/2010/main" val="4045730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25800" y="31732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3" name="Google Shape;23;p5"/>
          <p:cNvPicPr preferRelativeResize="0"/>
          <p:nvPr/>
        </p:nvPicPr>
        <p:blipFill>
          <a:blip r:embed="rId3">
            <a:alphaModFix/>
          </a:blip>
          <a:stretch>
            <a:fillRect/>
          </a:stretch>
        </p:blipFill>
        <p:spPr>
          <a:xfrm>
            <a:off x="10238936" y="381233"/>
            <a:ext cx="1568135" cy="567635"/>
          </a:xfrm>
          <a:prstGeom prst="rect">
            <a:avLst/>
          </a:prstGeom>
          <a:noFill/>
          <a:ln>
            <a:noFill/>
          </a:ln>
        </p:spPr>
      </p:pic>
    </p:spTree>
    <p:extLst>
      <p:ext uri="{BB962C8B-B14F-4D97-AF65-F5344CB8AC3E}">
        <p14:creationId xmlns:p14="http://schemas.microsoft.com/office/powerpoint/2010/main" val="1686423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5"/>
            <a:ext cx="7766936"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14141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21254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89081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2062291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75746" y="2737247"/>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088385" y="2737247"/>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5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Inner">
    <p:bg>
      <p:bgPr>
        <a:solidFill>
          <a:srgbClr val="2B69F6"/>
        </a:solidFill>
        <a:effectLst/>
      </p:bgPr>
    </p:bg>
    <p:spTree>
      <p:nvGrpSpPr>
        <p:cNvPr id="1" name=""/>
        <p:cNvGrpSpPr/>
        <p:nvPr/>
      </p:nvGrpSpPr>
      <p:grpSpPr>
        <a:xfrm>
          <a:off x="0" y="0"/>
          <a:ext cx="0" cy="0"/>
          <a:chOff x="0" y="0"/>
          <a:chExt cx="0" cy="0"/>
        </a:xfrm>
      </p:grpSpPr>
      <p:sp>
        <p:nvSpPr>
          <p:cNvPr id="10" name="Title Slide Inner">
            <a:extLst>
              <a:ext uri="{FF2B5EF4-FFF2-40B4-BE49-F238E27FC236}">
                <a16:creationId xmlns:a16="http://schemas.microsoft.com/office/drawing/2014/main" id="{F48FA253-39F0-BB33-CB8C-DD1AA3405946}"/>
              </a:ext>
            </a:extLst>
          </p:cNvPr>
          <p:cNvSpPr txBox="1">
            <a:spLocks noGrp="1"/>
          </p:cNvSpPr>
          <p:nvPr>
            <p:ph type="body" sz="quarter" idx="14"/>
          </p:nvPr>
        </p:nvSpPr>
        <p:spPr>
          <a:xfrm>
            <a:off x="3319043" y="3037243"/>
            <a:ext cx="6258699" cy="974496"/>
          </a:xfrm>
          <a:prstGeom prst="rect">
            <a:avLst/>
          </a:prstGeom>
        </p:spPr>
        <p:txBody>
          <a:bodyPr wrap="none" lIns="50291" tIns="50291" rIns="50291" bIns="50291">
            <a:spAutoFit/>
          </a:bodyPr>
          <a:lstStyle>
            <a:lvl1pPr marL="0" indent="0" algn="ctr">
              <a:buNone/>
              <a:defRPr sz="6303" b="1">
                <a:solidFill>
                  <a:schemeClr val="bg1"/>
                </a:solidFill>
              </a:defRPr>
            </a:lvl1pPr>
          </a:lstStyle>
          <a:p>
            <a:r>
              <a:t>Title Slide Inner</a:t>
            </a:r>
          </a:p>
        </p:txBody>
      </p:sp>
      <p:pic>
        <p:nvPicPr>
          <p:cNvPr id="11" name="Picture 10" descr="Icon&#10;&#10;Description automatically generated">
            <a:extLst>
              <a:ext uri="{FF2B5EF4-FFF2-40B4-BE49-F238E27FC236}">
                <a16:creationId xmlns:a16="http://schemas.microsoft.com/office/drawing/2014/main" id="{286D6BBE-DC38-6857-365B-2E6C7A379A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492" y="4545129"/>
            <a:ext cx="1862015" cy="1832223"/>
          </a:xfrm>
          <a:prstGeom prst="rect">
            <a:avLst/>
          </a:prstGeom>
        </p:spPr>
      </p:pic>
    </p:spTree>
    <p:extLst>
      <p:ext uri="{BB962C8B-B14F-4D97-AF65-F5344CB8AC3E}">
        <p14:creationId xmlns:p14="http://schemas.microsoft.com/office/powerpoint/2010/main" val="15890230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02909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91868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4760462" y="514926"/>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120285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803827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41255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1" y="790378"/>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450672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25994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1" y="790378"/>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403217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8604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4271253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D5A804-0B5E-79B6-5499-A1A96A8A7D79}"/>
              </a:ext>
            </a:extLst>
          </p:cNvPr>
          <p:cNvSpPr/>
          <p:nvPr userDrawn="1"/>
        </p:nvSpPr>
        <p:spPr>
          <a:xfrm>
            <a:off x="0" y="-101600"/>
            <a:ext cx="6378222" cy="6959600"/>
          </a:xfrm>
          <a:prstGeom prst="rect">
            <a:avLst/>
          </a:prstGeom>
          <a:solidFill>
            <a:srgbClr val="2B6AF7"/>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
        <p:nvSpPr>
          <p:cNvPr id="7" name="Title Text">
            <a:extLst>
              <a:ext uri="{FF2B5EF4-FFF2-40B4-BE49-F238E27FC236}">
                <a16:creationId xmlns:a16="http://schemas.microsoft.com/office/drawing/2014/main" id="{988C85AF-6B34-6AF2-B8CA-3CBE2434B070}"/>
              </a:ext>
            </a:extLst>
          </p:cNvPr>
          <p:cNvSpPr txBox="1">
            <a:spLocks noGrp="1"/>
          </p:cNvSpPr>
          <p:nvPr>
            <p:ph type="body" sz="quarter" idx="14"/>
          </p:nvPr>
        </p:nvSpPr>
        <p:spPr>
          <a:xfrm>
            <a:off x="915339" y="2655784"/>
            <a:ext cx="4676069" cy="1065009"/>
          </a:xfrm>
          <a:prstGeom prst="rect">
            <a:avLst/>
          </a:prstGeom>
        </p:spPr>
        <p:txBody>
          <a:bodyPr anchor="ctr"/>
          <a:lstStyle>
            <a:lvl1pPr marL="0" indent="0">
              <a:buNone/>
              <a:defRPr sz="4364" b="1">
                <a:solidFill>
                  <a:schemeClr val="bg1"/>
                </a:solidFill>
              </a:defRPr>
            </a:lvl1pPr>
          </a:lstStyle>
          <a:p>
            <a:r>
              <a:t>Title Text</a:t>
            </a:r>
          </a:p>
        </p:txBody>
      </p:sp>
      <p:sp>
        <p:nvSpPr>
          <p:cNvPr id="8" name="Lorem ipsum dolor sit amet, consectetur adipiscing elit, sed do eiusmod tempor incididunt ut labore et dolore magna aliqua. Ut enim ad minim veniam, quis nostrud exercitation ullamco">
            <a:extLst>
              <a:ext uri="{FF2B5EF4-FFF2-40B4-BE49-F238E27FC236}">
                <a16:creationId xmlns:a16="http://schemas.microsoft.com/office/drawing/2014/main" id="{101B0A7B-F6A1-FDD4-69BC-ED7225A154E2}"/>
              </a:ext>
            </a:extLst>
          </p:cNvPr>
          <p:cNvSpPr txBox="1">
            <a:spLocks noGrp="1"/>
          </p:cNvSpPr>
          <p:nvPr>
            <p:ph type="body" sz="quarter" idx="15"/>
          </p:nvPr>
        </p:nvSpPr>
        <p:spPr>
          <a:xfrm>
            <a:off x="6901069" y="1715131"/>
            <a:ext cx="4375592" cy="2946317"/>
          </a:xfrm>
          <a:prstGeom prst="rect">
            <a:avLst/>
          </a:prstGeom>
        </p:spPr>
        <p:txBody>
          <a:bodyPr lIns="50291" tIns="50291" rIns="50291" bIns="50291">
            <a:spAutoFit/>
          </a:bodyPr>
          <a:lstStyle>
            <a:lvl1pPr marL="0" indent="0">
              <a:lnSpc>
                <a:spcPct val="110000"/>
              </a:lnSpc>
              <a:spcBef>
                <a:spcPts val="727"/>
              </a:spcBef>
              <a:buNone/>
              <a:defRPr sz="2424">
                <a:solidFill>
                  <a:srgbClr val="000000"/>
                </a:solidFill>
                <a:latin typeface="+mj-lt"/>
                <a:ea typeface="+mj-ea"/>
                <a:cs typeface="+mj-cs"/>
                <a:sym typeface="Neue Haas Grotesk Text Pro 55 R"/>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endParaRPr/>
          </a:p>
        </p:txBody>
      </p:sp>
    </p:spTree>
    <p:extLst>
      <p:ext uri="{BB962C8B-B14F-4D97-AF65-F5344CB8AC3E}">
        <p14:creationId xmlns:p14="http://schemas.microsoft.com/office/powerpoint/2010/main" val="2020243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119835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3038">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7"/>
            <a:ext cx="7766936" cy="1096899"/>
          </a:xfrm>
        </p:spPr>
        <p:txBody>
          <a:bodyPr anchor="t"/>
          <a:lstStyle>
            <a:lvl1pPr marL="0" indent="0" algn="r">
              <a:buNone/>
              <a:defRPr>
                <a:solidFill>
                  <a:schemeClr val="tx1">
                    <a:lumMod val="50000"/>
                    <a:lumOff val="50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596592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25"/>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80138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71"/>
            <a:ext cx="8596668" cy="1826581"/>
          </a:xfrm>
        </p:spPr>
        <p:txBody>
          <a:bodyPr anchor="b"/>
          <a:lstStyle>
            <a:lvl1pPr algn="l">
              <a:defRPr sz="225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1125">
                <a:solidFill>
                  <a:schemeClr val="tx1">
                    <a:lumMod val="50000"/>
                    <a:lumOff val="50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212338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6"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9489078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7" y="2160983"/>
            <a:ext cx="4185623" cy="576262"/>
          </a:xfrm>
        </p:spPr>
        <p:txBody>
          <a:bodyPr anchor="b">
            <a:noAutofit/>
          </a:bodyPr>
          <a:lstStyle>
            <a:lvl1pPr marL="0" indent="0">
              <a:buNone/>
              <a:defRPr sz="1350"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75747" y="2737249"/>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4" y="2160983"/>
            <a:ext cx="4185619" cy="576262"/>
          </a:xfrm>
        </p:spPr>
        <p:txBody>
          <a:bodyPr anchor="b">
            <a:noAutofit/>
          </a:bodyPr>
          <a:lstStyle>
            <a:lvl1pPr marL="0" indent="0">
              <a:buNone/>
              <a:defRPr sz="1350"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5088386" y="2737249"/>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98357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222246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53120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1125"/>
            </a:lvl1pPr>
          </a:lstStyle>
          <a:p>
            <a:r>
              <a:rPr lang="en-US"/>
              <a:t>Click to edit Master title style</a:t>
            </a:r>
            <a:endParaRPr lang="en-US" dirty="0"/>
          </a:p>
        </p:txBody>
      </p:sp>
      <p:sp>
        <p:nvSpPr>
          <p:cNvPr id="3" name="Content Placeholder 2"/>
          <p:cNvSpPr>
            <a:spLocks noGrp="1"/>
          </p:cNvSpPr>
          <p:nvPr>
            <p:ph idx="1"/>
          </p:nvPr>
        </p:nvSpPr>
        <p:spPr>
          <a:xfrm>
            <a:off x="4760463" y="514928"/>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788"/>
            </a:lvl1pPr>
            <a:lvl2pPr marL="257098" indent="0">
              <a:buNone/>
              <a:defRPr sz="788"/>
            </a:lvl2pPr>
            <a:lvl3pPr marL="514196" indent="0">
              <a:buNone/>
              <a:defRPr sz="675"/>
            </a:lvl3pPr>
            <a:lvl4pPr marL="771294" indent="0">
              <a:buNone/>
              <a:defRPr sz="563"/>
            </a:lvl4pPr>
            <a:lvl5pPr marL="1028391" indent="0">
              <a:buNone/>
              <a:defRPr sz="563"/>
            </a:lvl5pPr>
            <a:lvl6pPr marL="1285490" indent="0">
              <a:buNone/>
              <a:defRPr sz="563"/>
            </a:lvl6pPr>
            <a:lvl7pPr marL="1542587" indent="0">
              <a:buNone/>
              <a:defRPr sz="563"/>
            </a:lvl7pPr>
            <a:lvl8pPr marL="1799685" indent="0">
              <a:buNone/>
              <a:defRPr sz="563"/>
            </a:lvl8pPr>
            <a:lvl9pPr marL="2056783"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288146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0"/>
            <a:ext cx="8596667" cy="566738"/>
          </a:xfrm>
        </p:spPr>
        <p:txBody>
          <a:bodyPr anchor="b">
            <a:normAutofit/>
          </a:bodyPr>
          <a:lstStyle>
            <a:lvl1pPr algn="l">
              <a:defRPr sz="135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endParaRPr lang="en-US" dirty="0"/>
          </a:p>
        </p:txBody>
      </p:sp>
      <p:sp>
        <p:nvSpPr>
          <p:cNvPr id="4" name="Text Placeholder 3"/>
          <p:cNvSpPr>
            <a:spLocks noGrp="1"/>
          </p:cNvSpPr>
          <p:nvPr>
            <p:ph type="body" sz="half" idx="2"/>
          </p:nvPr>
        </p:nvSpPr>
        <p:spPr>
          <a:xfrm>
            <a:off x="677336" y="5367338"/>
            <a:ext cx="8596667" cy="674024"/>
          </a:xfrm>
        </p:spPr>
        <p:txBody>
          <a:bodyPr>
            <a:normAutofit/>
          </a:bodyPr>
          <a:lstStyle>
            <a:lvl1pPr marL="0" indent="0">
              <a:buNone/>
              <a:defRPr sz="675"/>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4169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Picture Placeholder 21">
            <a:extLst>
              <a:ext uri="{FF2B5EF4-FFF2-40B4-BE49-F238E27FC236}">
                <a16:creationId xmlns:a16="http://schemas.microsoft.com/office/drawing/2014/main" id="{8942B737-0716-1BDC-E394-E990AC12DC81}"/>
              </a:ext>
            </a:extLst>
          </p:cNvPr>
          <p:cNvSpPr>
            <a:spLocks noGrp="1"/>
          </p:cNvSpPr>
          <p:nvPr>
            <p:ph type="pic" sz="quarter" idx="18"/>
          </p:nvPr>
        </p:nvSpPr>
        <p:spPr>
          <a:xfrm>
            <a:off x="0" y="1162756"/>
            <a:ext cx="12252960" cy="5695244"/>
          </a:xfrm>
          <a:blipFill>
            <a:blip r:embed="rId2"/>
            <a:stretch>
              <a:fillRect l="2" t="-37108" r="496" b="-31474"/>
            </a:stretch>
          </a:blipFill>
        </p:spPr>
        <p:txBody>
          <a:bodyPr/>
          <a:lstStyle/>
          <a:p>
            <a:endParaRPr lang="en-US"/>
          </a:p>
        </p:txBody>
      </p:sp>
      <p:sp>
        <p:nvSpPr>
          <p:cNvPr id="6" name="Rectangle 5">
            <a:extLst>
              <a:ext uri="{FF2B5EF4-FFF2-40B4-BE49-F238E27FC236}">
                <a16:creationId xmlns:a16="http://schemas.microsoft.com/office/drawing/2014/main" id="{5031AE3F-0FB5-13EA-1104-FDE65B61EDCE}"/>
              </a:ext>
            </a:extLst>
          </p:cNvPr>
          <p:cNvSpPr/>
          <p:nvPr userDrawn="1"/>
        </p:nvSpPr>
        <p:spPr>
          <a:xfrm>
            <a:off x="0" y="0"/>
            <a:ext cx="12192000" cy="1162756"/>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
        <p:nvSpPr>
          <p:cNvPr id="7" name="www.qsource.org">
            <a:extLst>
              <a:ext uri="{FF2B5EF4-FFF2-40B4-BE49-F238E27FC236}">
                <a16:creationId xmlns:a16="http://schemas.microsoft.com/office/drawing/2014/main" id="{9B577288-2B94-1F4C-5FD2-92EDF8AF026E}"/>
              </a:ext>
            </a:extLst>
          </p:cNvPr>
          <p:cNvSpPr txBox="1">
            <a:spLocks noGrp="1"/>
          </p:cNvSpPr>
          <p:nvPr>
            <p:ph type="body" sz="quarter" idx="16"/>
          </p:nvPr>
        </p:nvSpPr>
        <p:spPr>
          <a:xfrm>
            <a:off x="9752678" y="400015"/>
            <a:ext cx="1956431" cy="362726"/>
          </a:xfrm>
          <a:prstGeom prst="rect">
            <a:avLst/>
          </a:prstGeom>
        </p:spPr>
        <p:txBody>
          <a:bodyPr wrap="none" lIns="50291" tIns="50291" rIns="50291" bIns="50291">
            <a:spAutoFit/>
          </a:bodyPr>
          <a:lstStyle>
            <a:lvl1pPr marL="0" indent="0" algn="r" defTabSz="1256122">
              <a:lnSpc>
                <a:spcPct val="100000"/>
              </a:lnSpc>
              <a:buNone/>
              <a:defRPr sz="1697" b="1">
                <a:solidFill>
                  <a:srgbClr val="000000"/>
                </a:solidFill>
              </a:defRPr>
            </a:lvl1pPr>
          </a:lstStyle>
          <a:p>
            <a:r>
              <a:rPr err="1"/>
              <a:t>www.qsource.org</a:t>
            </a:r>
            <a:endParaRPr/>
          </a:p>
        </p:txBody>
      </p:sp>
      <p:sp>
        <p:nvSpPr>
          <p:cNvPr id="8" name="Title Goes here">
            <a:extLst>
              <a:ext uri="{FF2B5EF4-FFF2-40B4-BE49-F238E27FC236}">
                <a16:creationId xmlns:a16="http://schemas.microsoft.com/office/drawing/2014/main" id="{71CCF833-7390-0182-9698-C431C5853185}"/>
              </a:ext>
            </a:extLst>
          </p:cNvPr>
          <p:cNvSpPr txBox="1">
            <a:spLocks noGrp="1"/>
          </p:cNvSpPr>
          <p:nvPr>
            <p:ph type="body" sz="quarter" idx="17" hasCustomPrompt="1"/>
          </p:nvPr>
        </p:nvSpPr>
        <p:spPr>
          <a:xfrm>
            <a:off x="705280" y="3233114"/>
            <a:ext cx="4339904" cy="1117227"/>
          </a:xfrm>
          <a:prstGeom prst="rect">
            <a:avLst/>
          </a:prstGeom>
        </p:spPr>
        <p:txBody>
          <a:bodyPr wrap="none" lIns="50291" tIns="50291" rIns="50291" bIns="50291">
            <a:spAutoFit/>
          </a:bodyPr>
          <a:lstStyle>
            <a:lvl1pPr marL="0" indent="0" defTabSz="1256122">
              <a:lnSpc>
                <a:spcPct val="100000"/>
              </a:lnSpc>
              <a:buNone/>
              <a:defRPr sz="6600" b="1">
                <a:solidFill>
                  <a:schemeClr val="bg1">
                    <a:lumMod val="95000"/>
                  </a:schemeClr>
                </a:solidFill>
                <a:latin typeface="+mj-lt"/>
                <a:ea typeface="+mj-ea"/>
                <a:cs typeface="+mj-cs"/>
                <a:sym typeface="Neue Haas Grotesk Text Pro 55 R"/>
              </a:defRPr>
            </a:lvl1pPr>
          </a:lstStyle>
          <a:p>
            <a:r>
              <a:rPr lang="en-US"/>
              <a:t>Thank you</a:t>
            </a:r>
            <a:endParaRPr/>
          </a:p>
        </p:txBody>
      </p:sp>
      <p:pic>
        <p:nvPicPr>
          <p:cNvPr id="9" name="Picture 8" descr="Shape&#10;&#10;Description automatically generated with low confidence">
            <a:extLst>
              <a:ext uri="{FF2B5EF4-FFF2-40B4-BE49-F238E27FC236}">
                <a16:creationId xmlns:a16="http://schemas.microsoft.com/office/drawing/2014/main" id="{89F80BD4-1120-A8A2-1C2B-71D788B856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424" y="144572"/>
            <a:ext cx="2422053" cy="873613"/>
          </a:xfrm>
          <a:prstGeom prst="rect">
            <a:avLst/>
          </a:prstGeom>
        </p:spPr>
      </p:pic>
      <p:pic>
        <p:nvPicPr>
          <p:cNvPr id="11" name="Picture 10" descr="A picture containing text, tableware, plate, dishware&#10;&#10;Description automatically generated">
            <a:extLst>
              <a:ext uri="{FF2B5EF4-FFF2-40B4-BE49-F238E27FC236}">
                <a16:creationId xmlns:a16="http://schemas.microsoft.com/office/drawing/2014/main" id="{F94AC8A3-8F5A-11AC-91ED-A8167991F59D}"/>
              </a:ext>
            </a:extLst>
          </p:cNvPr>
          <p:cNvPicPr>
            <a:picLocks noChangeAspect="1"/>
          </p:cNvPicPr>
          <p:nvPr userDrawn="1"/>
        </p:nvPicPr>
        <p:blipFill>
          <a:blip r:embed="rId4"/>
          <a:stretch>
            <a:fillRect/>
          </a:stretch>
        </p:blipFill>
        <p:spPr>
          <a:xfrm>
            <a:off x="10223145" y="6132425"/>
            <a:ext cx="1675831" cy="651119"/>
          </a:xfrm>
          <a:prstGeom prst="rect">
            <a:avLst/>
          </a:prstGeom>
        </p:spPr>
      </p:pic>
    </p:spTree>
    <p:extLst>
      <p:ext uri="{BB962C8B-B14F-4D97-AF65-F5344CB8AC3E}">
        <p14:creationId xmlns:p14="http://schemas.microsoft.com/office/powerpoint/2010/main" val="25310053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2475"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013">
                <a:solidFill>
                  <a:schemeClr val="tx1">
                    <a:lumMod val="75000"/>
                    <a:lumOff val="2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370176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5" y="609600"/>
            <a:ext cx="8094135" cy="3022600"/>
          </a:xfrm>
        </p:spPr>
        <p:txBody>
          <a:bodyPr anchor="ctr">
            <a:normAutofit/>
          </a:bodyPr>
          <a:lstStyle>
            <a:lvl1pPr algn="l">
              <a:defRPr sz="2475"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900">
                <a:solidFill>
                  <a:schemeClr val="tx1">
                    <a:lumMod val="50000"/>
                    <a:lumOff val="50000"/>
                  </a:schemeClr>
                </a:solidFill>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013">
                <a:solidFill>
                  <a:schemeClr val="tx1">
                    <a:lumMod val="75000"/>
                    <a:lumOff val="2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1" y="790378"/>
            <a:ext cx="609600" cy="584776"/>
          </a:xfrm>
          <a:prstGeom prst="rect">
            <a:avLst/>
          </a:prstGeom>
        </p:spPr>
        <p:txBody>
          <a:bodyPr vert="horz" lIns="51435" tIns="25718" rIns="51435" bIns="25718" rtlCol="0" anchor="ctr">
            <a:noAutofit/>
          </a:bodyPr>
          <a:lstStyle/>
          <a:p>
            <a:pPr lvl="0"/>
            <a:r>
              <a:rPr lang="en-US" sz="45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51435" tIns="25718" rIns="51435" bIns="25718" rtlCol="0" anchor="ctr">
            <a:noAutofit/>
          </a:bodyPr>
          <a:lstStyle/>
          <a:p>
            <a:pPr lvl="0"/>
            <a:r>
              <a:rPr lang="en-US" sz="4500" baseline="0" dirty="0">
                <a:ln w="3175" cmpd="sng">
                  <a:noFill/>
                </a:ln>
                <a:solidFill>
                  <a:schemeClr val="accent1">
                    <a:lumMod val="60000"/>
                    <a:lumOff val="40000"/>
                  </a:schemeClr>
                </a:solidFill>
                <a:latin typeface="Arial"/>
              </a:rPr>
              <a:t>”</a:t>
            </a:r>
            <a:endParaRPr lang="en-US" sz="1013" dirty="0">
              <a:solidFill>
                <a:schemeClr val="accent1">
                  <a:lumMod val="60000"/>
                  <a:lumOff val="40000"/>
                </a:schemeClr>
              </a:solidFill>
              <a:latin typeface="Arial"/>
            </a:endParaRPr>
          </a:p>
        </p:txBody>
      </p:sp>
    </p:spTree>
    <p:extLst>
      <p:ext uri="{BB962C8B-B14F-4D97-AF65-F5344CB8AC3E}">
        <p14:creationId xmlns:p14="http://schemas.microsoft.com/office/powerpoint/2010/main" val="37781983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2475"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013">
                <a:solidFill>
                  <a:schemeClr val="tx1">
                    <a:lumMod val="75000"/>
                    <a:lumOff val="2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907254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5" y="609600"/>
            <a:ext cx="8094135" cy="3022600"/>
          </a:xfrm>
        </p:spPr>
        <p:txBody>
          <a:bodyPr anchor="ctr">
            <a:normAutofit/>
          </a:bodyPr>
          <a:lstStyle>
            <a:lvl1pPr algn="l">
              <a:defRPr sz="2475"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350">
                <a:solidFill>
                  <a:schemeClr val="tx1">
                    <a:lumMod val="75000"/>
                    <a:lumOff val="25000"/>
                  </a:schemeClr>
                </a:solidFill>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013">
                <a:solidFill>
                  <a:schemeClr val="tx1">
                    <a:lumMod val="50000"/>
                    <a:lumOff val="50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1" y="790378"/>
            <a:ext cx="609600" cy="584776"/>
          </a:xfrm>
          <a:prstGeom prst="rect">
            <a:avLst/>
          </a:prstGeom>
        </p:spPr>
        <p:txBody>
          <a:bodyPr vert="horz" lIns="51435" tIns="25718" rIns="51435" bIns="25718" rtlCol="0" anchor="ctr">
            <a:noAutofit/>
          </a:bodyPr>
          <a:lstStyle/>
          <a:p>
            <a:pPr lvl="0"/>
            <a:r>
              <a:rPr lang="en-US" sz="45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51435" tIns="25718" rIns="51435" bIns="25718" rtlCol="0" anchor="ctr">
            <a:noAutofit/>
          </a:bodyPr>
          <a:lstStyle/>
          <a:p>
            <a:pPr lvl="0"/>
            <a:r>
              <a:rPr lang="en-US" sz="45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392722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2475"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350">
                <a:solidFill>
                  <a:schemeClr val="accent1"/>
                </a:solidFill>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013">
                <a:solidFill>
                  <a:schemeClr val="tx1">
                    <a:lumMod val="50000"/>
                    <a:lumOff val="50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349165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4075077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5" y="609603"/>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7" y="609600"/>
            <a:ext cx="7060151"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451512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2469" name="Rectangle 5"/>
          <p:cNvSpPr>
            <a:spLocks noGrp="1" noChangeArrowheads="1"/>
          </p:cNvSpPr>
          <p:nvPr>
            <p:ph type="ctrTitle" sz="quarter"/>
          </p:nvPr>
        </p:nvSpPr>
        <p:spPr>
          <a:xfrm>
            <a:off x="914401" y="1981203"/>
            <a:ext cx="10363200" cy="1470025"/>
          </a:xfrm>
        </p:spPr>
        <p:txBody>
          <a:bodyPr/>
          <a:lstStyle>
            <a:lvl1pPr algn="ctr">
              <a:defRPr b="1">
                <a:latin typeface="Arial" pitchFamily="34" charset="0"/>
                <a:cs typeface="Arial" pitchFamily="34" charset="0"/>
              </a:defRPr>
            </a:lvl1pPr>
          </a:lstStyle>
          <a:p>
            <a:pPr lvl="0"/>
            <a:r>
              <a:rPr lang="en-US" noProof="0"/>
              <a:t>Click to edit Master title style</a:t>
            </a:r>
          </a:p>
        </p:txBody>
      </p:sp>
      <p:sp>
        <p:nvSpPr>
          <p:cNvPr id="62470" name="Rectangle 6"/>
          <p:cNvSpPr>
            <a:spLocks noGrp="1" noChangeArrowheads="1"/>
          </p:cNvSpPr>
          <p:nvPr>
            <p:ph type="subTitle" sz="quarter" idx="1"/>
          </p:nvPr>
        </p:nvSpPr>
        <p:spPr>
          <a:xfrm>
            <a:off x="1828801" y="37338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2331600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5202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086" indent="0">
              <a:buNone/>
              <a:defRPr sz="1800"/>
            </a:lvl2pPr>
            <a:lvl3pPr marL="914172" indent="0">
              <a:buNone/>
              <a:defRPr sz="1600"/>
            </a:lvl3pPr>
            <a:lvl4pPr marL="1371257" indent="0">
              <a:buNone/>
              <a:defRPr sz="1400"/>
            </a:lvl4pPr>
            <a:lvl5pPr marL="1828343" indent="0">
              <a:buNone/>
              <a:defRPr sz="1400"/>
            </a:lvl5pPr>
            <a:lvl6pPr marL="2285429" indent="0">
              <a:buNone/>
              <a:defRPr sz="1400"/>
            </a:lvl6pPr>
            <a:lvl7pPr marL="2742514" indent="0">
              <a:buNone/>
              <a:defRPr sz="1400"/>
            </a:lvl7pPr>
            <a:lvl8pPr marL="3199600" indent="0">
              <a:buNone/>
              <a:defRPr sz="1400"/>
            </a:lvl8pPr>
            <a:lvl9pPr marL="3656686" indent="0">
              <a:buNone/>
              <a:defRPr sz="1400"/>
            </a:lvl9pPr>
          </a:lstStyle>
          <a:p>
            <a:pPr lvl="0"/>
            <a:r>
              <a:rPr lang="en-US"/>
              <a:t>Edit Master text styles</a:t>
            </a:r>
          </a:p>
        </p:txBody>
      </p:sp>
    </p:spTree>
    <p:extLst>
      <p:ext uri="{BB962C8B-B14F-4D97-AF65-F5344CB8AC3E}">
        <p14:creationId xmlns:p14="http://schemas.microsoft.com/office/powerpoint/2010/main" val="2887650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1" name="Google Shape;11;p2"/>
          <p:cNvPicPr preferRelativeResize="0"/>
          <p:nvPr/>
        </p:nvPicPr>
        <p:blipFill>
          <a:blip r:embed="rId3">
            <a:alphaModFix/>
          </a:blip>
          <a:stretch>
            <a:fillRect/>
          </a:stretch>
        </p:blipFill>
        <p:spPr>
          <a:xfrm>
            <a:off x="612533" y="110536"/>
            <a:ext cx="1873568" cy="678200"/>
          </a:xfrm>
          <a:prstGeom prst="rect">
            <a:avLst/>
          </a:prstGeom>
          <a:noFill/>
          <a:ln>
            <a:noFill/>
          </a:ln>
        </p:spPr>
      </p:pic>
      <p:sp>
        <p:nvSpPr>
          <p:cNvPr id="12" name="Google Shape;12;p2"/>
          <p:cNvSpPr txBox="1">
            <a:spLocks noGrp="1"/>
          </p:cNvSpPr>
          <p:nvPr>
            <p:ph type="title"/>
          </p:nvPr>
        </p:nvSpPr>
        <p:spPr>
          <a:xfrm>
            <a:off x="808300" y="2604400"/>
            <a:ext cx="10107200" cy="971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4100"/>
              <a:buNone/>
              <a:defRPr sz="5467">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 name="Google Shape;13;p2"/>
          <p:cNvSpPr txBox="1">
            <a:spLocks noGrp="1"/>
          </p:cNvSpPr>
          <p:nvPr>
            <p:ph type="subTitle" idx="1"/>
          </p:nvPr>
        </p:nvSpPr>
        <p:spPr>
          <a:xfrm>
            <a:off x="808300" y="3502467"/>
            <a:ext cx="6711200" cy="914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98407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9892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34902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0211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0673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086" indent="0">
              <a:buNone/>
              <a:defRPr sz="1200"/>
            </a:lvl2pPr>
            <a:lvl3pPr marL="914172"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Edit Master text styles</a:t>
            </a:r>
          </a:p>
        </p:txBody>
      </p:sp>
    </p:spTree>
    <p:extLst>
      <p:ext uri="{BB962C8B-B14F-4D97-AF65-F5344CB8AC3E}">
        <p14:creationId xmlns:p14="http://schemas.microsoft.com/office/powerpoint/2010/main" val="32231647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86" indent="0">
              <a:buNone/>
              <a:defRPr sz="1200"/>
            </a:lvl2pPr>
            <a:lvl3pPr marL="914172"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Edit Master text styles</a:t>
            </a:r>
          </a:p>
        </p:txBody>
      </p:sp>
    </p:spTree>
    <p:extLst>
      <p:ext uri="{BB962C8B-B14F-4D97-AF65-F5344CB8AC3E}">
        <p14:creationId xmlns:p14="http://schemas.microsoft.com/office/powerpoint/2010/main" val="14815665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9897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4800"/>
            <a:ext cx="27432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80264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90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p:nvPr/>
        </p:nvSpPr>
        <p:spPr>
          <a:xfrm>
            <a:off x="415601" y="593367"/>
            <a:ext cx="11360800" cy="943200"/>
          </a:xfrm>
          <a:prstGeom prst="rect">
            <a:avLst/>
          </a:prstGeom>
          <a:noFill/>
          <a:ln>
            <a:noFill/>
          </a:ln>
        </p:spPr>
        <p:txBody>
          <a:bodyPr spcFirstLastPara="1" wrap="square" lIns="121869" tIns="121869" rIns="121869" bIns="121869" anchor="ctr" anchorCtr="0">
            <a:noAutofit/>
          </a:bodyPr>
          <a:lstStyle/>
          <a:p>
            <a:pPr marL="0" lvl="0" indent="0" algn="l" rtl="0">
              <a:spcBef>
                <a:spcPts val="0"/>
              </a:spcBef>
              <a:spcAft>
                <a:spcPts val="0"/>
              </a:spcAft>
              <a:buSzPts val="990"/>
              <a:buNone/>
            </a:pPr>
            <a:r>
              <a:rPr lang="en" sz="4426" b="1">
                <a:latin typeface="Helvetica Neue"/>
                <a:ea typeface="Helvetica Neue"/>
                <a:cs typeface="Helvetica Neue"/>
                <a:sym typeface="Helvetica Neue"/>
              </a:rPr>
              <a:t>Polling: </a:t>
            </a:r>
            <a:r>
              <a:rPr lang="en" sz="4426" b="1">
                <a:solidFill>
                  <a:srgbClr val="0069FF"/>
                </a:solidFill>
                <a:latin typeface="Helvetica Neue"/>
                <a:ea typeface="Helvetica Neue"/>
                <a:cs typeface="Helvetica Neue"/>
                <a:sym typeface="Helvetica Neue"/>
              </a:rPr>
              <a:t>Question 1</a:t>
            </a:r>
            <a:endParaRPr sz="4426" b="1">
              <a:solidFill>
                <a:srgbClr val="0069FF"/>
              </a:solidFill>
              <a:latin typeface="Helvetica Neue"/>
              <a:ea typeface="Helvetica Neue"/>
              <a:cs typeface="Helvetica Neue"/>
              <a:sym typeface="Helvetica Neue"/>
            </a:endParaRPr>
          </a:p>
        </p:txBody>
      </p:sp>
      <p:sp>
        <p:nvSpPr>
          <p:cNvPr id="16" name="Google Shape;16;p3"/>
          <p:cNvSpPr txBox="1">
            <a:spLocks noGrp="1"/>
          </p:cNvSpPr>
          <p:nvPr>
            <p:ph type="body" idx="1"/>
          </p:nvPr>
        </p:nvSpPr>
        <p:spPr>
          <a:xfrm>
            <a:off x="628667" y="1861467"/>
            <a:ext cx="7013200" cy="3584000"/>
          </a:xfrm>
          <a:prstGeom prst="rect">
            <a:avLst/>
          </a:prstGeom>
        </p:spPr>
        <p:txBody>
          <a:bodyPr spcFirstLastPara="1" wrap="square" lIns="91425" tIns="91425" rIns="91425" bIns="91425" anchor="t" anchorCtr="0">
            <a:normAutofit/>
          </a:bodyPr>
          <a:lstStyle>
            <a:lvl1pPr marL="609433" lvl="0" indent="-457075">
              <a:spcBef>
                <a:spcPts val="0"/>
              </a:spcBef>
              <a:spcAft>
                <a:spcPts val="0"/>
              </a:spcAft>
              <a:buSzPts val="1800"/>
              <a:buChar char="●"/>
              <a:defRPr/>
            </a:lvl1pPr>
            <a:lvl2pPr marL="1218865" lvl="1" indent="-423217">
              <a:spcBef>
                <a:spcPts val="0"/>
              </a:spcBef>
              <a:spcAft>
                <a:spcPts val="0"/>
              </a:spcAft>
              <a:buSzPts val="1400"/>
              <a:buChar char="○"/>
              <a:defRPr/>
            </a:lvl2pPr>
            <a:lvl3pPr marL="1828297" lvl="2" indent="-423217">
              <a:spcBef>
                <a:spcPts val="0"/>
              </a:spcBef>
              <a:spcAft>
                <a:spcPts val="0"/>
              </a:spcAft>
              <a:buSzPts val="1400"/>
              <a:buChar char="■"/>
              <a:defRPr/>
            </a:lvl3pPr>
            <a:lvl4pPr marL="2437730" lvl="3" indent="-423217">
              <a:spcBef>
                <a:spcPts val="0"/>
              </a:spcBef>
              <a:spcAft>
                <a:spcPts val="0"/>
              </a:spcAft>
              <a:buSzPts val="1400"/>
              <a:buChar char="●"/>
              <a:defRPr/>
            </a:lvl4pPr>
            <a:lvl5pPr marL="3047162" lvl="4" indent="-423217">
              <a:spcBef>
                <a:spcPts val="0"/>
              </a:spcBef>
              <a:spcAft>
                <a:spcPts val="0"/>
              </a:spcAft>
              <a:buSzPts val="1400"/>
              <a:buChar char="○"/>
              <a:defRPr/>
            </a:lvl5pPr>
            <a:lvl6pPr marL="3656595" lvl="5" indent="-423217">
              <a:spcBef>
                <a:spcPts val="0"/>
              </a:spcBef>
              <a:spcAft>
                <a:spcPts val="0"/>
              </a:spcAft>
              <a:buSzPts val="1400"/>
              <a:buChar char="■"/>
              <a:defRPr/>
            </a:lvl6pPr>
            <a:lvl7pPr marL="4266026" lvl="6" indent="-423217">
              <a:spcBef>
                <a:spcPts val="0"/>
              </a:spcBef>
              <a:spcAft>
                <a:spcPts val="0"/>
              </a:spcAft>
              <a:buSzPts val="1400"/>
              <a:buChar char="●"/>
              <a:defRPr/>
            </a:lvl7pPr>
            <a:lvl8pPr marL="4875459" lvl="7" indent="-423217">
              <a:spcBef>
                <a:spcPts val="0"/>
              </a:spcBef>
              <a:spcAft>
                <a:spcPts val="0"/>
              </a:spcAft>
              <a:buSzPts val="1400"/>
              <a:buChar char="○"/>
              <a:defRPr/>
            </a:lvl8pPr>
            <a:lvl9pPr marL="5484892" lvl="8" indent="-423217">
              <a:spcBef>
                <a:spcPts val="0"/>
              </a:spcBef>
              <a:spcAft>
                <a:spcPts val="0"/>
              </a:spcAft>
              <a:buSzPts val="1400"/>
              <a:buChar char="■"/>
              <a:defRPr/>
            </a:lvl9pPr>
          </a:lstStyle>
          <a:p>
            <a:endParaRPr/>
          </a:p>
        </p:txBody>
      </p:sp>
    </p:spTree>
    <p:extLst>
      <p:ext uri="{BB962C8B-B14F-4D97-AF65-F5344CB8AC3E}">
        <p14:creationId xmlns:p14="http://schemas.microsoft.com/office/powerpoint/2010/main" val="148560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844516" y="2898108"/>
            <a:ext cx="8457883" cy="822961"/>
          </a:xfrm>
          <a:prstGeom prst="rect">
            <a:avLst/>
          </a:prstGeom>
        </p:spPr>
        <p:txBody>
          <a:bodyPr>
            <a:normAutofit/>
          </a:bodyPr>
          <a:lstStyle>
            <a:lvl1pPr>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1pPr>
            <a:lvl2pPr marL="613410" indent="-613410">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2pPr>
            <a:lvl3pPr marL="806334" indent="-669174">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3pPr>
            <a:lvl4pPr marL="1092200" indent="-817880">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4pPr>
            <a:lvl5pPr marL="1393581" indent="-707781">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5pPr>
          </a:lstStyle>
          <a:p>
            <a:r>
              <a:rPr lang="en-US" dirty="0"/>
              <a:t>Subtitle Text</a:t>
            </a:r>
            <a:endParaRPr dirty="0"/>
          </a:p>
        </p:txBody>
      </p:sp>
      <p:sp>
        <p:nvSpPr>
          <p:cNvPr id="12" name="Title Text"/>
          <p:cNvSpPr txBox="1">
            <a:spLocks noGrp="1"/>
          </p:cNvSpPr>
          <p:nvPr>
            <p:ph type="title" hasCustomPrompt="1"/>
          </p:nvPr>
        </p:nvSpPr>
        <p:spPr>
          <a:xfrm>
            <a:off x="1866900" y="1572260"/>
            <a:ext cx="8458200" cy="1188657"/>
          </a:xfrm>
          <a:prstGeom prst="rect">
            <a:avLst/>
          </a:prstGeom>
        </p:spPr>
        <p:txBody>
          <a:bodyPr anchor="b"/>
          <a:lstStyle>
            <a:lvl1pPr>
              <a:defRPr sz="4600">
                <a:solidFill>
                  <a:srgbClr val="FFFFFF"/>
                </a:solidFill>
              </a:defRPr>
            </a:lvl1pPr>
          </a:lstStyle>
          <a:p>
            <a:r>
              <a:t>Title Text</a:t>
            </a:r>
          </a:p>
        </p:txBody>
      </p:sp>
      <p:sp>
        <p:nvSpPr>
          <p:cNvPr id="13" name="Slide Number"/>
          <p:cNvSpPr txBox="1">
            <a:spLocks noGrp="1"/>
          </p:cNvSpPr>
          <p:nvPr>
            <p:ph type="sldNum" sz="quarter" idx="2"/>
          </p:nvPr>
        </p:nvSpPr>
        <p:spPr>
          <a:xfrm>
            <a:off x="5943600" y="6125519"/>
            <a:ext cx="457176" cy="461663"/>
          </a:xfrm>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2D57E943-98B4-309A-E9CA-7D76CCC46AFB}"/>
              </a:ext>
            </a:extLst>
          </p:cNvPr>
          <p:cNvSpPr/>
          <p:nvPr userDrawn="1"/>
        </p:nvSpPr>
        <p:spPr>
          <a:xfrm>
            <a:off x="276447" y="318074"/>
            <a:ext cx="2232837"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pic>
        <p:nvPicPr>
          <p:cNvPr id="4" name="Picture 3">
            <a:extLst>
              <a:ext uri="{FF2B5EF4-FFF2-40B4-BE49-F238E27FC236}">
                <a16:creationId xmlns:a16="http://schemas.microsoft.com/office/drawing/2014/main" id="{09885845-6368-2B19-52D6-BE6A6DFE416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76446" y="202018"/>
            <a:ext cx="3712717" cy="603051"/>
          </a:xfrm>
          <a:prstGeom prst="rect">
            <a:avLst/>
          </a:prstGeom>
        </p:spPr>
      </p:pic>
      <p:sp>
        <p:nvSpPr>
          <p:cNvPr id="3" name="TextBox 2">
            <a:extLst>
              <a:ext uri="{FF2B5EF4-FFF2-40B4-BE49-F238E27FC236}">
                <a16:creationId xmlns:a16="http://schemas.microsoft.com/office/drawing/2014/main" id="{6EF4BA83-0F6A-3B4B-40E0-7B1925A14540}"/>
              </a:ext>
            </a:extLst>
          </p:cNvPr>
          <p:cNvSpPr txBox="1"/>
          <p:nvPr userDrawn="1"/>
        </p:nvSpPr>
        <p:spPr>
          <a:xfrm>
            <a:off x="10210579" y="446976"/>
            <a:ext cx="1704975" cy="45720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0" tIns="0" rIns="0" bIns="0" rtlCol="0">
            <a:noAutofit/>
          </a:bodyPr>
          <a:lstStyle/>
          <a:p>
            <a:pPr algn="l"/>
            <a:r>
              <a:rPr lang="en-US" sz="1600" dirty="0" err="1"/>
              <a:t>qio.qsource.org</a:t>
            </a:r>
            <a:endParaRPr lang="en-US" sz="1600" dirty="0"/>
          </a:p>
        </p:txBody>
      </p:sp>
    </p:spTree>
    <p:extLst>
      <p:ext uri="{BB962C8B-B14F-4D97-AF65-F5344CB8AC3E}">
        <p14:creationId xmlns:p14="http://schemas.microsoft.com/office/powerpoint/2010/main" val="68240074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image" Target="../media/image17.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2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E49B40-4112-E313-BFCA-29A4B2518D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C60DBC-4965-08C6-8E2B-404C440B19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8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b="1" i="0" kern="1200">
          <a:solidFill>
            <a:schemeClr val="tx1"/>
          </a:solidFill>
          <a:latin typeface="NeueHaasGroteskTex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eueHaasGrotesk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eueHaasGrotesk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eueHaasGrotesk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Grotesk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Grotesk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1929" y="1103660"/>
            <a:ext cx="8458201" cy="98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r>
              <a:rPr dirty="0"/>
              <a:t>Title Text</a:t>
            </a:r>
          </a:p>
        </p:txBody>
      </p:sp>
      <p:sp>
        <p:nvSpPr>
          <p:cNvPr id="3" name="Body Level One…"/>
          <p:cNvSpPr txBox="1">
            <a:spLocks noGrp="1"/>
          </p:cNvSpPr>
          <p:nvPr>
            <p:ph type="body" idx="1"/>
          </p:nvPr>
        </p:nvSpPr>
        <p:spPr>
          <a:xfrm>
            <a:off x="631929" y="2200940"/>
            <a:ext cx="8458201" cy="502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0083847" y="-93671"/>
            <a:ext cx="457176" cy="461663"/>
          </a:xfrm>
          <a:prstGeom prst="rect">
            <a:avLst/>
          </a:prstGeom>
          <a:ln w="25400">
            <a:miter lim="400000"/>
          </a:ln>
        </p:spPr>
        <p:txBody>
          <a:bodyPr wrap="none" tIns="91439" bIns="91439" anchor="ctr">
            <a:spAutoFit/>
          </a:bodyPr>
          <a:lstStyle/>
          <a:p>
            <a:fld id="{86CB4B4D-7CA3-9044-876B-883B54F8677D}" type="slidenum">
              <a:t>‹#›</a:t>
            </a:fld>
            <a:endParaRPr/>
          </a:p>
        </p:txBody>
      </p:sp>
      <p:sp>
        <p:nvSpPr>
          <p:cNvPr id="5" name="TextBox 4">
            <a:extLst>
              <a:ext uri="{FF2B5EF4-FFF2-40B4-BE49-F238E27FC236}">
                <a16:creationId xmlns:a16="http://schemas.microsoft.com/office/drawing/2014/main" id="{A9F41B79-97B8-2D25-28DD-C2C0EEB71B1B}"/>
              </a:ext>
            </a:extLst>
          </p:cNvPr>
          <p:cNvSpPr txBox="1"/>
          <p:nvPr userDrawn="1"/>
        </p:nvSpPr>
        <p:spPr>
          <a:xfrm>
            <a:off x="1113183" y="487017"/>
            <a:ext cx="0" cy="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0" tIns="0" rIns="0" bIns="0" rtlCol="0">
            <a:noAutofit/>
          </a:bodyPr>
          <a:lstStyle/>
          <a:p>
            <a:pPr algn="l"/>
            <a:endParaRPr lang="en-US" sz="1900" dirty="0"/>
          </a:p>
        </p:txBody>
      </p:sp>
      <p:sp>
        <p:nvSpPr>
          <p:cNvPr id="6" name="TextBox 5">
            <a:extLst>
              <a:ext uri="{FF2B5EF4-FFF2-40B4-BE49-F238E27FC236}">
                <a16:creationId xmlns:a16="http://schemas.microsoft.com/office/drawing/2014/main" id="{E953E8BB-FD6D-CA64-6AF0-5C55B346DC13}"/>
              </a:ext>
            </a:extLst>
          </p:cNvPr>
          <p:cNvSpPr txBox="1"/>
          <p:nvPr userDrawn="1"/>
        </p:nvSpPr>
        <p:spPr>
          <a:xfrm>
            <a:off x="1113183" y="556592"/>
            <a:ext cx="0" cy="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0" tIns="0" rIns="0" bIns="0" rtlCol="0">
            <a:noAutofit/>
          </a:bodyPr>
          <a:lstStyle/>
          <a:p>
            <a:pPr algn="l"/>
            <a:endParaRPr lang="en-US" sz="1900" dirty="0"/>
          </a:p>
        </p:txBody>
      </p:sp>
    </p:spTree>
    <p:extLst>
      <p:ext uri="{BB962C8B-B14F-4D97-AF65-F5344CB8AC3E}">
        <p14:creationId xmlns:p14="http://schemas.microsoft.com/office/powerpoint/2010/main" val="128539233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ransition spd="med"/>
  <p:txStyles>
    <p:titleStyle>
      <a:lvl1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1pPr>
      <a:lvl2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2pPr>
      <a:lvl3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3pPr>
      <a:lvl4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4pPr>
      <a:lvl5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5pPr>
      <a:lvl6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6pPr>
      <a:lvl7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7pPr>
      <a:lvl8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8pPr>
      <a:lvl9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9pPr>
    </p:titleStyle>
    <p:bodyStyle>
      <a:lvl1pPr marL="0" marR="0" indent="0" algn="l" defTabSz="685800" rtl="0" latinLnBrk="0">
        <a:lnSpc>
          <a:spcPct val="110000"/>
        </a:lnSpc>
        <a:spcBef>
          <a:spcPts val="600"/>
        </a:spcBef>
        <a:spcAft>
          <a:spcPts val="0"/>
        </a:spcAft>
        <a:buClrTx/>
        <a:buSzTx/>
        <a:buFontTx/>
        <a:buNone/>
        <a:tabLst/>
        <a:defRPr sz="1900" b="0" i="0" u="none" strike="noStrike" cap="none" spc="0" baseline="0">
          <a:ln>
            <a:noFill/>
          </a:ln>
          <a:solidFill>
            <a:srgbClr val="000000"/>
          </a:solidFill>
          <a:uFillTx/>
          <a:latin typeface="+mn-lt"/>
          <a:ea typeface="+mn-ea"/>
          <a:cs typeface="+mn-cs"/>
          <a:sym typeface="Neue Haas Grotesk Text Pro 55 R"/>
        </a:defRPr>
      </a:lvl1pPr>
      <a:lvl2pPr marL="217170" marR="0" indent="-217170" algn="l" defTabSz="685800" rtl="0" latinLnBrk="0">
        <a:lnSpc>
          <a:spcPct val="110000"/>
        </a:lnSpc>
        <a:spcBef>
          <a:spcPts val="600"/>
        </a:spcBef>
        <a:spcAft>
          <a:spcPts val="0"/>
        </a:spcAft>
        <a:buClrTx/>
        <a:buSzPct val="80000"/>
        <a:buFontTx/>
        <a:buChar char="♦"/>
        <a:tabLst/>
        <a:defRPr sz="1900" b="0" i="0" u="none" strike="noStrike" cap="none" spc="0" baseline="0">
          <a:ln>
            <a:noFill/>
          </a:ln>
          <a:solidFill>
            <a:srgbClr val="000000"/>
          </a:solidFill>
          <a:uFillTx/>
          <a:latin typeface="+mn-lt"/>
          <a:ea typeface="+mn-ea"/>
          <a:cs typeface="+mn-cs"/>
          <a:sym typeface="Neue Haas Grotesk Text Pro 55 R"/>
        </a:defRPr>
      </a:lvl2pPr>
      <a:lvl3pPr marL="374073" marR="0" indent="-236913"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3pPr>
      <a:lvl4pPr marL="563880" marR="0" indent="-289560" algn="l" defTabSz="685800" rtl="0" latinLnBrk="0">
        <a:lnSpc>
          <a:spcPct val="110000"/>
        </a:lnSpc>
        <a:spcBef>
          <a:spcPts val="600"/>
        </a:spcBef>
        <a:spcAft>
          <a:spcPts val="0"/>
        </a:spcAft>
        <a:buClrTx/>
        <a:buSzPct val="120000"/>
        <a:buFontTx/>
        <a:buChar char="•"/>
        <a:tabLst/>
        <a:defRPr sz="1900" b="0" i="0" u="none" strike="noStrike" cap="none" spc="0" baseline="0">
          <a:ln>
            <a:noFill/>
          </a:ln>
          <a:solidFill>
            <a:srgbClr val="000000"/>
          </a:solidFill>
          <a:uFillTx/>
          <a:latin typeface="+mn-lt"/>
          <a:ea typeface="+mn-ea"/>
          <a:cs typeface="+mn-cs"/>
          <a:sym typeface="Neue Haas Grotesk Text Pro 55 R"/>
        </a:defRPr>
      </a:lvl4pPr>
      <a:lvl5pPr marL="93638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5pPr>
      <a:lvl6pPr marL="110783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6pPr>
      <a:lvl7pPr marL="127928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7pPr>
      <a:lvl8pPr marL="145073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8pPr>
      <a:lvl9pPr marL="162218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9pPr>
    </p:bodyStyle>
    <p:otherStyle>
      <a:lvl1pPr marL="0" marR="0" indent="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1pPr>
      <a:lvl2pPr marL="0" marR="0" indent="2286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2pPr>
      <a:lvl3pPr marL="0" marR="0" indent="4572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3pPr>
      <a:lvl4pPr marL="0" marR="0" indent="6858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4pPr>
      <a:lvl5pPr marL="0" marR="0" indent="9144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5pPr>
      <a:lvl6pPr marL="0" marR="0" indent="11430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6pPr>
      <a:lvl7pPr marL="0" marR="0" indent="13716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7pPr>
      <a:lvl8pPr marL="0" marR="0" indent="16002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8pPr>
      <a:lvl9pPr marL="0" marR="0" indent="18288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9pPr>
    </p:otherStyle>
  </p:txStyles>
  <p:extLst>
    <p:ext uri="{27BBF7A9-308A-43DC-89C8-2F10F3537804}">
      <p15:sldGuideLst xmlns:p15="http://schemas.microsoft.com/office/powerpoint/2012/main">
        <p15:guide id="1" orient="horz" pos="4320">
          <p15:clr>
            <a:srgbClr val="F26B43"/>
          </p15:clr>
        </p15:guide>
        <p15:guide id="2" pos="76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720" y="228600"/>
            <a:ext cx="11277600" cy="1143000"/>
          </a:xfrm>
          <a:prstGeom prst="rect">
            <a:avLst/>
          </a:prstGeom>
        </p:spPr>
        <p:txBody>
          <a:bodyPr vert="horz" lIns="91440" tIns="45720" rIns="91440" bIns="45720" rtlCol="0" anchor="ctr">
            <a:noAutofit/>
          </a:bodyPr>
          <a:lstStyle/>
          <a:p>
            <a:r>
              <a:rPr lang="en-US"/>
              <a:t>Arial 28 Slide Title</a:t>
            </a:r>
          </a:p>
        </p:txBody>
      </p:sp>
      <p:sp>
        <p:nvSpPr>
          <p:cNvPr id="3" name="Text Placeholder 2"/>
          <p:cNvSpPr>
            <a:spLocks noGrp="1"/>
          </p:cNvSpPr>
          <p:nvPr>
            <p:ph type="body" idx="1"/>
          </p:nvPr>
        </p:nvSpPr>
        <p:spPr>
          <a:xfrm>
            <a:off x="426720" y="1371600"/>
            <a:ext cx="11277600" cy="5029200"/>
          </a:xfrm>
          <a:prstGeom prst="rect">
            <a:avLst/>
          </a:prstGeom>
        </p:spPr>
        <p:txBody>
          <a:bodyPr vert="horz" lIns="91440" tIns="45720" rIns="91440" bIns="45720" rtlCol="0">
            <a:noAutofit/>
          </a:bodyPr>
          <a:lstStyle/>
          <a:p>
            <a:pPr lvl="0"/>
            <a:r>
              <a:rPr lang="en-US"/>
              <a:t>Times New Roman 24</a:t>
            </a:r>
          </a:p>
          <a:p>
            <a:pPr lvl="1"/>
            <a:r>
              <a:rPr lang="en-US"/>
              <a:t>Times New Roman 24</a:t>
            </a:r>
          </a:p>
          <a:p>
            <a:pPr lvl="2"/>
            <a:r>
              <a:rPr lang="en-US"/>
              <a:t>Times New Roman 22</a:t>
            </a:r>
          </a:p>
          <a:p>
            <a:pPr lvl="3"/>
            <a:r>
              <a:rPr lang="en-US"/>
              <a:t>Times New Roman 18</a:t>
            </a:r>
          </a:p>
        </p:txBody>
      </p:sp>
      <p:sp>
        <p:nvSpPr>
          <p:cNvPr id="5" name="Footer Placeholder 4"/>
          <p:cNvSpPr>
            <a:spLocks noGrp="1"/>
          </p:cNvSpPr>
          <p:nvPr>
            <p:ph type="ftr" sz="quarter" idx="3"/>
          </p:nvPr>
        </p:nvSpPr>
        <p:spPr>
          <a:xfrm>
            <a:off x="426720" y="6400799"/>
            <a:ext cx="11277600" cy="457200"/>
          </a:xfrm>
          <a:prstGeom prst="rect">
            <a:avLst/>
          </a:prstGeom>
        </p:spPr>
        <p:txBody>
          <a:bodyPr vert="horz" lIns="91440" tIns="45720" rIns="91440" bIns="45720" rtlCol="0" anchor="t" anchorCtr="0"/>
          <a:lstStyle>
            <a:lvl1pPr algn="l">
              <a:defRPr sz="1000" i="1">
                <a:solidFill>
                  <a:srgbClr val="4D4F53"/>
                </a:solidFill>
                <a:latin typeface="+mj-lt"/>
              </a:defRPr>
            </a:lvl1pPr>
          </a:lstStyle>
          <a:p>
            <a:r>
              <a:rPr lang="en-US"/>
              <a:t>Source: </a:t>
            </a:r>
          </a:p>
        </p:txBody>
      </p:sp>
      <p:sp>
        <p:nvSpPr>
          <p:cNvPr id="6" name="Slide Number Placeholder 5"/>
          <p:cNvSpPr>
            <a:spLocks noGrp="1"/>
          </p:cNvSpPr>
          <p:nvPr>
            <p:ph type="sldNum" sz="quarter" idx="4"/>
          </p:nvPr>
        </p:nvSpPr>
        <p:spPr>
          <a:xfrm>
            <a:off x="11389896" y="0"/>
            <a:ext cx="802105" cy="274320"/>
          </a:xfrm>
          <a:prstGeom prst="rect">
            <a:avLst/>
          </a:prstGeom>
        </p:spPr>
        <p:txBody>
          <a:bodyPr vert="horz" lIns="91440" tIns="45720" rIns="91440" bIns="45720" rtlCol="0" anchor="ctr"/>
          <a:lstStyle>
            <a:lvl1pPr algn="ctr">
              <a:defRPr sz="1000" b="1">
                <a:solidFill>
                  <a:schemeClr val="tx2">
                    <a:lumMod val="50000"/>
                  </a:schemeClr>
                </a:solidFill>
                <a:latin typeface="Arial Black" panose="020B0A04020102020204" pitchFamily="34" charset="0"/>
              </a:defRPr>
            </a:lvl1pPr>
          </a:lstStyle>
          <a:p>
            <a:fld id="{48E77DF0-1315-4130-8032-8CACB4492BBE}" type="slidenum">
              <a:rPr lang="en-US" smtClean="0"/>
              <a:pPr/>
              <a:t>‹#›</a:t>
            </a:fld>
            <a:endParaRPr lang="en-US"/>
          </a:p>
        </p:txBody>
      </p:sp>
    </p:spTree>
    <p:extLst>
      <p:ext uri="{BB962C8B-B14F-4D97-AF65-F5344CB8AC3E}">
        <p14:creationId xmlns:p14="http://schemas.microsoft.com/office/powerpoint/2010/main" val="395628090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Lst>
  <p:txStyles>
    <p:titleStyle>
      <a:lvl1pPr algn="l" defTabSz="685629" rtl="0" eaLnBrk="1" latinLnBrk="0" hangingPunct="1">
        <a:lnSpc>
          <a:spcPct val="90000"/>
        </a:lnSpc>
        <a:spcBef>
          <a:spcPct val="0"/>
        </a:spcBef>
        <a:buNone/>
        <a:defRPr sz="2800" kern="1200">
          <a:solidFill>
            <a:srgbClr val="0077A1"/>
          </a:solidFill>
          <a:latin typeface="+mj-lt"/>
          <a:ea typeface="+mj-ea"/>
          <a:cs typeface="+mj-cs"/>
        </a:defRPr>
      </a:lvl1pPr>
    </p:titleStyle>
    <p:bodyStyle>
      <a:lvl1pPr marL="0" indent="0" algn="l" defTabSz="685629" rtl="0" eaLnBrk="1" latinLnBrk="0" hangingPunct="1">
        <a:lnSpc>
          <a:spcPct val="120000"/>
        </a:lnSpc>
        <a:spcBef>
          <a:spcPts val="600"/>
        </a:spcBef>
        <a:buFont typeface="Arial" panose="020B0604020202020204" pitchFamily="34" charset="0"/>
        <a:buNone/>
        <a:defRPr sz="2400" kern="1200">
          <a:solidFill>
            <a:srgbClr val="4D4F53"/>
          </a:solidFill>
          <a:latin typeface="+mn-lt"/>
          <a:ea typeface="+mn-ea"/>
          <a:cs typeface="+mn-cs"/>
        </a:defRPr>
      </a:lvl1pPr>
      <a:lvl2pPr marL="274252" indent="-274252" algn="l" defTabSz="685629" rtl="0" eaLnBrk="1" latinLnBrk="0" hangingPunct="1">
        <a:lnSpc>
          <a:spcPct val="120000"/>
        </a:lnSpc>
        <a:spcBef>
          <a:spcPts val="300"/>
        </a:spcBef>
        <a:buClr>
          <a:srgbClr val="0077A1"/>
        </a:buClr>
        <a:buSzPct val="80000"/>
        <a:buFontTx/>
        <a:buChar char="♦"/>
        <a:defRPr sz="2400" kern="1200">
          <a:solidFill>
            <a:srgbClr val="4D4F53"/>
          </a:solidFill>
          <a:latin typeface="+mn-lt"/>
          <a:ea typeface="+mn-ea"/>
          <a:cs typeface="+mn-cs"/>
        </a:defRPr>
      </a:lvl2pPr>
      <a:lvl3pPr marL="548503" indent="-274252" algn="l" defTabSz="685629" rtl="0" eaLnBrk="1" latinLnBrk="0" hangingPunct="1">
        <a:lnSpc>
          <a:spcPct val="100000"/>
        </a:lnSpc>
        <a:spcBef>
          <a:spcPts val="300"/>
        </a:spcBef>
        <a:buClr>
          <a:srgbClr val="0077A1"/>
        </a:buClr>
        <a:buSzPct val="100000"/>
        <a:buFont typeface="Wingdings" panose="05000000000000000000" pitchFamily="2" charset="2"/>
        <a:buChar char="§"/>
        <a:defRPr sz="2200" kern="1200">
          <a:solidFill>
            <a:srgbClr val="4D4F53"/>
          </a:solidFill>
          <a:latin typeface="+mn-lt"/>
          <a:ea typeface="+mn-ea"/>
          <a:cs typeface="+mn-cs"/>
        </a:defRPr>
      </a:lvl3pPr>
      <a:lvl4pPr marL="822755" indent="-274252" algn="l" defTabSz="685629" rtl="0" eaLnBrk="1" latinLnBrk="0" hangingPunct="1">
        <a:lnSpc>
          <a:spcPct val="100000"/>
        </a:lnSpc>
        <a:spcBef>
          <a:spcPts val="300"/>
        </a:spcBef>
        <a:buClr>
          <a:srgbClr val="0077A1"/>
        </a:buClr>
        <a:buSzPct val="120000"/>
        <a:buFont typeface="Arial" panose="020B0604020202020204" pitchFamily="34" charset="0"/>
        <a:buChar char="•"/>
        <a:defRPr sz="1800" kern="1200">
          <a:solidFill>
            <a:srgbClr val="4D4F53"/>
          </a:solidFill>
          <a:latin typeface="+mn-lt"/>
          <a:ea typeface="+mn-ea"/>
          <a:cs typeface="+mn-cs"/>
        </a:defRPr>
      </a:lvl4pPr>
      <a:lvl5pPr marL="1542664" indent="-171407" algn="l" defTabSz="685629" rtl="0" eaLnBrk="1" latinLnBrk="0" hangingPunct="1">
        <a:lnSpc>
          <a:spcPct val="90000"/>
        </a:lnSpc>
        <a:spcBef>
          <a:spcPts val="375"/>
        </a:spcBef>
        <a:buFont typeface="Arial" panose="020B0604020202020204" pitchFamily="34" charset="0"/>
        <a:buChar char="•"/>
        <a:defRPr sz="1350" kern="1200">
          <a:solidFill>
            <a:srgbClr val="4D4F53"/>
          </a:solidFill>
          <a:latin typeface="+mn-lt"/>
          <a:ea typeface="+mn-ea"/>
          <a:cs typeface="+mn-cs"/>
        </a:defRPr>
      </a:lvl5pPr>
      <a:lvl6pPr marL="1885479"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7"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3/27/2024</a:t>
            </a:fld>
            <a:endParaRPr lang="en-US" dirty="0"/>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4" y="6041364"/>
            <a:ext cx="683339" cy="365125"/>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1972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6"/>
            <a:ext cx="911939" cy="365125"/>
          </a:xfrm>
          <a:prstGeom prst="rect">
            <a:avLst/>
          </a:prstGeom>
        </p:spPr>
        <p:txBody>
          <a:bodyPr vert="horz" lIns="91440" tIns="45720" rIns="91440" bIns="45720" rtlCol="0" anchor="ctr"/>
          <a:lstStyle>
            <a:lvl1pPr algn="r">
              <a:defRPr sz="506">
                <a:solidFill>
                  <a:schemeClr val="tx1">
                    <a:tint val="75000"/>
                  </a:schemeClr>
                </a:solidFill>
              </a:defRPr>
            </a:lvl1pPr>
          </a:lstStyle>
          <a:p>
            <a:fld id="{B61BEF0D-F0BB-DE4B-95CE-6DB70DBA9567}" type="datetimeFigureOut">
              <a:rPr lang="en-US" dirty="0"/>
              <a:pPr/>
              <a:t>3/27/2024</a:t>
            </a:fld>
            <a:endParaRPr lang="en-US" dirty="0"/>
          </a:p>
        </p:txBody>
      </p:sp>
      <p:sp>
        <p:nvSpPr>
          <p:cNvPr id="5" name="Footer Placeholder 4"/>
          <p:cNvSpPr>
            <a:spLocks noGrp="1"/>
          </p:cNvSpPr>
          <p:nvPr>
            <p:ph type="ftr" sz="quarter" idx="3"/>
          </p:nvPr>
        </p:nvSpPr>
        <p:spPr>
          <a:xfrm>
            <a:off x="677335" y="6041366"/>
            <a:ext cx="6297612" cy="365125"/>
          </a:xfrm>
          <a:prstGeom prst="rect">
            <a:avLst/>
          </a:prstGeom>
        </p:spPr>
        <p:txBody>
          <a:bodyPr vert="horz" lIns="91440" tIns="45720" rIns="91440" bIns="45720" rtlCol="0" anchor="ctr"/>
          <a:lstStyle>
            <a:lvl1pPr algn="l">
              <a:defRPr sz="506">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5" y="6041366"/>
            <a:ext cx="683339" cy="365125"/>
          </a:xfrm>
          <a:prstGeom prst="rect">
            <a:avLst/>
          </a:prstGeom>
        </p:spPr>
        <p:txBody>
          <a:bodyPr vert="horz" lIns="91440" tIns="45720" rIns="91440" bIns="45720" rtlCol="0" anchor="ctr"/>
          <a:lstStyle>
            <a:lvl1pPr algn="r">
              <a:defRPr sz="506">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04390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257175" rtl="0" eaLnBrk="1" latinLnBrk="0" hangingPunct="1">
        <a:spcBef>
          <a:spcPct val="0"/>
        </a:spcBef>
        <a:buNone/>
        <a:defRPr sz="2025"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92881" indent="-192881" algn="l" defTabSz="257175" rtl="0" eaLnBrk="1" latinLnBrk="0" hangingPunct="1">
        <a:spcBef>
          <a:spcPts val="563"/>
        </a:spcBef>
        <a:spcAft>
          <a:spcPts val="0"/>
        </a:spcAft>
        <a:buClr>
          <a:schemeClr val="accent1"/>
        </a:buClr>
        <a:buSzPct val="80000"/>
        <a:buFont typeface="Wingdings 3" charset="2"/>
        <a:buChar char=""/>
        <a:defRPr sz="1013" kern="1200">
          <a:solidFill>
            <a:schemeClr val="tx1">
              <a:lumMod val="75000"/>
              <a:lumOff val="25000"/>
            </a:schemeClr>
          </a:solidFill>
          <a:latin typeface="+mn-lt"/>
          <a:ea typeface="+mn-ea"/>
          <a:cs typeface="+mn-cs"/>
        </a:defRPr>
      </a:lvl1pPr>
      <a:lvl2pPr marL="417910" indent="-160735" algn="l" defTabSz="257175" rtl="0" eaLnBrk="1" latinLnBrk="0" hangingPunct="1">
        <a:spcBef>
          <a:spcPts val="563"/>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2pPr>
      <a:lvl3pPr marL="642938" indent="-128588" algn="l" defTabSz="257175" rtl="0" eaLnBrk="1" latinLnBrk="0" hangingPunct="1">
        <a:spcBef>
          <a:spcPts val="563"/>
        </a:spcBef>
        <a:spcAft>
          <a:spcPts val="0"/>
        </a:spcAft>
        <a:buClr>
          <a:schemeClr val="accent1"/>
        </a:buClr>
        <a:buSzPct val="80000"/>
        <a:buFont typeface="Wingdings 3" charset="2"/>
        <a:buChar char=""/>
        <a:defRPr sz="788" kern="1200">
          <a:solidFill>
            <a:schemeClr val="tx1">
              <a:lumMod val="75000"/>
              <a:lumOff val="25000"/>
            </a:schemeClr>
          </a:solidFill>
          <a:latin typeface="+mn-lt"/>
          <a:ea typeface="+mn-ea"/>
          <a:cs typeface="+mn-cs"/>
        </a:defRPr>
      </a:lvl3pPr>
      <a:lvl4pPr marL="900113" indent="-128588" algn="l" defTabSz="257175" rtl="0" eaLnBrk="1" latinLnBrk="0" hangingPunct="1">
        <a:spcBef>
          <a:spcPts val="563"/>
        </a:spcBef>
        <a:spcAft>
          <a:spcPts val="0"/>
        </a:spcAft>
        <a:buClr>
          <a:schemeClr val="accent1"/>
        </a:buClr>
        <a:buSzPct val="80000"/>
        <a:buFont typeface="Wingdings 3" charset="2"/>
        <a:buChar char=""/>
        <a:defRPr sz="675" kern="1200">
          <a:solidFill>
            <a:schemeClr val="tx1">
              <a:lumMod val="75000"/>
              <a:lumOff val="25000"/>
            </a:schemeClr>
          </a:solidFill>
          <a:latin typeface="+mn-lt"/>
          <a:ea typeface="+mn-ea"/>
          <a:cs typeface="+mn-cs"/>
        </a:defRPr>
      </a:lvl4pPr>
      <a:lvl5pPr marL="1157288" indent="-128588" algn="l" defTabSz="257175" rtl="0" eaLnBrk="1" latinLnBrk="0" hangingPunct="1">
        <a:spcBef>
          <a:spcPts val="563"/>
        </a:spcBef>
        <a:spcAft>
          <a:spcPts val="0"/>
        </a:spcAft>
        <a:buClr>
          <a:schemeClr val="accent1"/>
        </a:buClr>
        <a:buSzPct val="80000"/>
        <a:buFont typeface="Wingdings 3" charset="2"/>
        <a:buChar char=""/>
        <a:defRPr sz="675" kern="1200">
          <a:solidFill>
            <a:schemeClr val="tx1">
              <a:lumMod val="75000"/>
              <a:lumOff val="25000"/>
            </a:schemeClr>
          </a:solidFill>
          <a:latin typeface="+mn-lt"/>
          <a:ea typeface="+mn-ea"/>
          <a:cs typeface="+mn-cs"/>
        </a:defRPr>
      </a:lvl5pPr>
      <a:lvl6pPr marL="1414463" indent="-128588" algn="l" defTabSz="257175" rtl="0" eaLnBrk="1" latinLnBrk="0" hangingPunct="1">
        <a:spcBef>
          <a:spcPts val="563"/>
        </a:spcBef>
        <a:spcAft>
          <a:spcPts val="0"/>
        </a:spcAft>
        <a:buClr>
          <a:schemeClr val="accent1"/>
        </a:buClr>
        <a:buSzPct val="80000"/>
        <a:buFont typeface="Wingdings 3" charset="2"/>
        <a:buChar char=""/>
        <a:defRPr sz="675" kern="1200">
          <a:solidFill>
            <a:schemeClr val="tx1">
              <a:lumMod val="75000"/>
              <a:lumOff val="25000"/>
            </a:schemeClr>
          </a:solidFill>
          <a:latin typeface="+mn-lt"/>
          <a:ea typeface="+mn-ea"/>
          <a:cs typeface="+mn-cs"/>
        </a:defRPr>
      </a:lvl6pPr>
      <a:lvl7pPr marL="1671638" indent="-128588" algn="l" defTabSz="257175" rtl="0" eaLnBrk="1" latinLnBrk="0" hangingPunct="1">
        <a:spcBef>
          <a:spcPts val="563"/>
        </a:spcBef>
        <a:spcAft>
          <a:spcPts val="0"/>
        </a:spcAft>
        <a:buClr>
          <a:schemeClr val="accent1"/>
        </a:buClr>
        <a:buSzPct val="80000"/>
        <a:buFont typeface="Wingdings 3" charset="2"/>
        <a:buChar char=""/>
        <a:defRPr sz="675" kern="1200">
          <a:solidFill>
            <a:schemeClr val="tx1">
              <a:lumMod val="75000"/>
              <a:lumOff val="25000"/>
            </a:schemeClr>
          </a:solidFill>
          <a:latin typeface="+mn-lt"/>
          <a:ea typeface="+mn-ea"/>
          <a:cs typeface="+mn-cs"/>
        </a:defRPr>
      </a:lvl7pPr>
      <a:lvl8pPr marL="1928813" indent="-128588" algn="l" defTabSz="257175" rtl="0" eaLnBrk="1" latinLnBrk="0" hangingPunct="1">
        <a:spcBef>
          <a:spcPts val="563"/>
        </a:spcBef>
        <a:spcAft>
          <a:spcPts val="0"/>
        </a:spcAft>
        <a:buClr>
          <a:schemeClr val="accent1"/>
        </a:buClr>
        <a:buSzPct val="80000"/>
        <a:buFont typeface="Wingdings 3" charset="2"/>
        <a:buChar char=""/>
        <a:defRPr sz="675" kern="1200">
          <a:solidFill>
            <a:schemeClr val="tx1">
              <a:lumMod val="75000"/>
              <a:lumOff val="25000"/>
            </a:schemeClr>
          </a:solidFill>
          <a:latin typeface="+mn-lt"/>
          <a:ea typeface="+mn-ea"/>
          <a:cs typeface="+mn-cs"/>
        </a:defRPr>
      </a:lvl8pPr>
      <a:lvl9pPr marL="2185988" indent="-128588" algn="l" defTabSz="257175" rtl="0" eaLnBrk="1" latinLnBrk="0" hangingPunct="1">
        <a:spcBef>
          <a:spcPts val="563"/>
        </a:spcBef>
        <a:spcAft>
          <a:spcPts val="0"/>
        </a:spcAft>
        <a:buClr>
          <a:schemeClr val="accent1"/>
        </a:buClr>
        <a:buSzPct val="80000"/>
        <a:buFont typeface="Wingdings 3" charset="2"/>
        <a:buChar char=""/>
        <a:defRPr sz="675" kern="1200">
          <a:solidFill>
            <a:schemeClr val="tx1">
              <a:lumMod val="75000"/>
              <a:lumOff val="25000"/>
            </a:schemeClr>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1" y="1600200"/>
            <a:ext cx="10972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5"/>
          <p:cNvSpPr>
            <a:spLocks noGrp="1" noChangeArrowheads="1"/>
          </p:cNvSpPr>
          <p:nvPr>
            <p:ph type="title"/>
          </p:nvPr>
        </p:nvSpPr>
        <p:spPr bwMode="auto">
          <a:xfrm>
            <a:off x="609601" y="3048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08233433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l" rtl="0" eaLnBrk="1" fontAlgn="base" hangingPunct="1">
        <a:spcBef>
          <a:spcPct val="0"/>
        </a:spcBef>
        <a:spcAft>
          <a:spcPct val="0"/>
        </a:spcAft>
        <a:defRPr sz="4199">
          <a:solidFill>
            <a:schemeClr val="tx2"/>
          </a:solidFill>
          <a:latin typeface="+mj-lt"/>
          <a:ea typeface="+mj-ea"/>
          <a:cs typeface="+mj-cs"/>
        </a:defRPr>
      </a:lvl1pPr>
      <a:lvl2pPr algn="l" rtl="0" eaLnBrk="1" fontAlgn="base" hangingPunct="1">
        <a:spcBef>
          <a:spcPct val="0"/>
        </a:spcBef>
        <a:spcAft>
          <a:spcPct val="0"/>
        </a:spcAft>
        <a:defRPr sz="4199">
          <a:solidFill>
            <a:schemeClr val="tx2"/>
          </a:solidFill>
          <a:latin typeface="Arial" charset="0"/>
        </a:defRPr>
      </a:lvl2pPr>
      <a:lvl3pPr algn="l" rtl="0" eaLnBrk="1" fontAlgn="base" hangingPunct="1">
        <a:spcBef>
          <a:spcPct val="0"/>
        </a:spcBef>
        <a:spcAft>
          <a:spcPct val="0"/>
        </a:spcAft>
        <a:defRPr sz="4199">
          <a:solidFill>
            <a:schemeClr val="tx2"/>
          </a:solidFill>
          <a:latin typeface="Arial" charset="0"/>
        </a:defRPr>
      </a:lvl3pPr>
      <a:lvl4pPr algn="l" rtl="0" eaLnBrk="1" fontAlgn="base" hangingPunct="1">
        <a:spcBef>
          <a:spcPct val="0"/>
        </a:spcBef>
        <a:spcAft>
          <a:spcPct val="0"/>
        </a:spcAft>
        <a:defRPr sz="4199">
          <a:solidFill>
            <a:schemeClr val="tx2"/>
          </a:solidFill>
          <a:latin typeface="Arial" charset="0"/>
        </a:defRPr>
      </a:lvl4pPr>
      <a:lvl5pPr algn="l" rtl="0" eaLnBrk="1" fontAlgn="base" hangingPunct="1">
        <a:spcBef>
          <a:spcPct val="0"/>
        </a:spcBef>
        <a:spcAft>
          <a:spcPct val="0"/>
        </a:spcAft>
        <a:defRPr sz="4199">
          <a:solidFill>
            <a:schemeClr val="tx2"/>
          </a:solidFill>
          <a:latin typeface="Arial" charset="0"/>
        </a:defRPr>
      </a:lvl5pPr>
      <a:lvl6pPr marL="457086" algn="l" rtl="0" eaLnBrk="1" fontAlgn="base" hangingPunct="1">
        <a:spcBef>
          <a:spcPct val="0"/>
        </a:spcBef>
        <a:spcAft>
          <a:spcPct val="0"/>
        </a:spcAft>
        <a:defRPr sz="4199">
          <a:solidFill>
            <a:schemeClr val="tx2"/>
          </a:solidFill>
          <a:latin typeface="Arial" charset="0"/>
        </a:defRPr>
      </a:lvl6pPr>
      <a:lvl7pPr marL="914172" algn="l" rtl="0" eaLnBrk="1" fontAlgn="base" hangingPunct="1">
        <a:spcBef>
          <a:spcPct val="0"/>
        </a:spcBef>
        <a:spcAft>
          <a:spcPct val="0"/>
        </a:spcAft>
        <a:defRPr sz="4199">
          <a:solidFill>
            <a:schemeClr val="tx2"/>
          </a:solidFill>
          <a:latin typeface="Arial" charset="0"/>
        </a:defRPr>
      </a:lvl7pPr>
      <a:lvl8pPr marL="1371257" algn="l" rtl="0" eaLnBrk="1" fontAlgn="base" hangingPunct="1">
        <a:spcBef>
          <a:spcPct val="0"/>
        </a:spcBef>
        <a:spcAft>
          <a:spcPct val="0"/>
        </a:spcAft>
        <a:defRPr sz="4199">
          <a:solidFill>
            <a:schemeClr val="tx2"/>
          </a:solidFill>
          <a:latin typeface="Arial" charset="0"/>
        </a:defRPr>
      </a:lvl8pPr>
      <a:lvl9pPr marL="1828343" algn="l" rtl="0" eaLnBrk="1" fontAlgn="base" hangingPunct="1">
        <a:spcBef>
          <a:spcPct val="0"/>
        </a:spcBef>
        <a:spcAft>
          <a:spcPct val="0"/>
        </a:spcAft>
        <a:defRPr sz="4199">
          <a:solidFill>
            <a:schemeClr val="tx2"/>
          </a:solidFill>
          <a:latin typeface="Arial" charset="0"/>
        </a:defRPr>
      </a:lvl9pPr>
    </p:titleStyle>
    <p:bodyStyle>
      <a:lvl1pPr marL="342815" indent="-342815" algn="l" rtl="0" eaLnBrk="1" fontAlgn="base" hangingPunct="1">
        <a:spcBef>
          <a:spcPct val="20000"/>
        </a:spcBef>
        <a:spcAft>
          <a:spcPct val="0"/>
        </a:spcAft>
        <a:buClr>
          <a:schemeClr val="accent2"/>
        </a:buClr>
        <a:buChar char="•"/>
        <a:defRPr sz="3199">
          <a:solidFill>
            <a:schemeClr val="tx1"/>
          </a:solidFill>
          <a:latin typeface="+mn-lt"/>
          <a:ea typeface="+mn-ea"/>
          <a:cs typeface="+mn-cs"/>
        </a:defRPr>
      </a:lvl1pPr>
      <a:lvl2pPr marL="742765" indent="-285679" algn="l" rtl="0" eaLnBrk="1" fontAlgn="base" hangingPunct="1">
        <a:spcBef>
          <a:spcPct val="20000"/>
        </a:spcBef>
        <a:spcAft>
          <a:spcPct val="0"/>
        </a:spcAft>
        <a:buClr>
          <a:schemeClr val="accent2"/>
        </a:buClr>
        <a:buChar char="•"/>
        <a:defRPr sz="2800">
          <a:solidFill>
            <a:schemeClr val="tx1"/>
          </a:solidFill>
          <a:latin typeface="+mn-lt"/>
        </a:defRPr>
      </a:lvl2pPr>
      <a:lvl3pPr marL="1142715" indent="-228543" algn="l" rtl="0" eaLnBrk="1" fontAlgn="base" hangingPunct="1">
        <a:spcBef>
          <a:spcPct val="20000"/>
        </a:spcBef>
        <a:spcAft>
          <a:spcPct val="0"/>
        </a:spcAft>
        <a:buClr>
          <a:schemeClr val="accent2"/>
        </a:buClr>
        <a:buChar char="•"/>
        <a:defRPr sz="2400">
          <a:solidFill>
            <a:schemeClr val="tx1"/>
          </a:solidFill>
          <a:latin typeface="+mn-lt"/>
        </a:defRPr>
      </a:lvl3pPr>
      <a:lvl4pPr marL="1599800" indent="-228543" algn="l" rtl="0" eaLnBrk="1" fontAlgn="base" hangingPunct="1">
        <a:spcBef>
          <a:spcPct val="20000"/>
        </a:spcBef>
        <a:spcAft>
          <a:spcPct val="0"/>
        </a:spcAft>
        <a:buClr>
          <a:schemeClr val="accent2"/>
        </a:buClr>
        <a:buChar char="•"/>
        <a:defRPr sz="2000">
          <a:solidFill>
            <a:schemeClr val="tx1"/>
          </a:solidFill>
          <a:latin typeface="+mn-lt"/>
        </a:defRPr>
      </a:lvl4pPr>
      <a:lvl5pPr marL="2056886" indent="-228543" algn="l" rtl="0" eaLnBrk="1" fontAlgn="base" hangingPunct="1">
        <a:spcBef>
          <a:spcPct val="20000"/>
        </a:spcBef>
        <a:spcAft>
          <a:spcPct val="0"/>
        </a:spcAft>
        <a:buClr>
          <a:schemeClr val="accent2"/>
        </a:buClr>
        <a:buChar char="•"/>
        <a:defRPr sz="2000">
          <a:solidFill>
            <a:schemeClr val="tx1"/>
          </a:solidFill>
          <a:latin typeface="+mn-lt"/>
        </a:defRPr>
      </a:lvl5pPr>
      <a:lvl6pPr marL="2513972" indent="-228543" algn="l" rtl="0" eaLnBrk="1" fontAlgn="base" hangingPunct="1">
        <a:spcBef>
          <a:spcPct val="20000"/>
        </a:spcBef>
        <a:spcAft>
          <a:spcPct val="0"/>
        </a:spcAft>
        <a:buClr>
          <a:schemeClr val="accent2"/>
        </a:buClr>
        <a:buChar char="•"/>
        <a:defRPr sz="2000">
          <a:solidFill>
            <a:schemeClr val="tx1"/>
          </a:solidFill>
          <a:latin typeface="+mn-lt"/>
        </a:defRPr>
      </a:lvl6pPr>
      <a:lvl7pPr marL="2971057" indent="-228543" algn="l" rtl="0" eaLnBrk="1" fontAlgn="base" hangingPunct="1">
        <a:spcBef>
          <a:spcPct val="20000"/>
        </a:spcBef>
        <a:spcAft>
          <a:spcPct val="0"/>
        </a:spcAft>
        <a:buClr>
          <a:schemeClr val="accent2"/>
        </a:buClr>
        <a:buChar char="•"/>
        <a:defRPr sz="2000">
          <a:solidFill>
            <a:schemeClr val="tx1"/>
          </a:solidFill>
          <a:latin typeface="+mn-lt"/>
        </a:defRPr>
      </a:lvl7pPr>
      <a:lvl8pPr marL="3428143" indent="-228543" algn="l" rtl="0" eaLnBrk="1" fontAlgn="base" hangingPunct="1">
        <a:spcBef>
          <a:spcPct val="20000"/>
        </a:spcBef>
        <a:spcAft>
          <a:spcPct val="0"/>
        </a:spcAft>
        <a:buClr>
          <a:schemeClr val="accent2"/>
        </a:buClr>
        <a:buChar char="•"/>
        <a:defRPr sz="2000">
          <a:solidFill>
            <a:schemeClr val="tx1"/>
          </a:solidFill>
          <a:latin typeface="+mn-lt"/>
        </a:defRPr>
      </a:lvl8pPr>
      <a:lvl9pPr marL="3885229" indent="-228543" algn="l" rtl="0" eaLnBrk="1" fontAlgn="base" hangingPunct="1">
        <a:spcBef>
          <a:spcPct val="20000"/>
        </a:spcBef>
        <a:spcAft>
          <a:spcPct val="0"/>
        </a:spcAft>
        <a:buClr>
          <a:schemeClr val="accent2"/>
        </a:buClr>
        <a:buChar char="•"/>
        <a:defRPr sz="2000">
          <a:solidFill>
            <a:schemeClr val="tx1"/>
          </a:solidFill>
          <a:latin typeface="+mn-lt"/>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qsource.org/webinars" TargetMode="Externa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 Placeholder 15"/>
          <p:cNvSpPr txBox="1">
            <a:spLocks noGrp="1"/>
          </p:cNvSpPr>
          <p:nvPr>
            <p:ph type="body" sz="quarter" idx="1"/>
          </p:nvPr>
        </p:nvSpPr>
        <p:spPr>
          <a:xfrm>
            <a:off x="548957" y="4062712"/>
            <a:ext cx="9853392" cy="1272686"/>
          </a:xfrm>
          <a:prstGeom prst="rect">
            <a:avLst/>
          </a:prstGeom>
        </p:spPr>
        <p:txBody>
          <a:bodyPr>
            <a:normAutofit fontScale="77500" lnSpcReduction="20000"/>
          </a:bodyPr>
          <a:lstStyle/>
          <a:p>
            <a:r>
              <a:rPr lang="en-US" sz="2800" dirty="0"/>
              <a:t>Presented By: </a:t>
            </a:r>
          </a:p>
          <a:p>
            <a:endParaRPr lang="en-US" sz="2800" dirty="0"/>
          </a:p>
          <a:p>
            <a:r>
              <a:rPr lang="en-US" sz="2800" dirty="0"/>
              <a:t>Todd Hunnicutt | Family Care Giving Program Manager| Aging and In-Home Services</a:t>
            </a:r>
          </a:p>
          <a:p>
            <a:endParaRPr lang="en-US" sz="2800" dirty="0"/>
          </a:p>
          <a:p>
            <a:r>
              <a:rPr lang="en-US" sz="2800" dirty="0"/>
              <a:t>Tammy Bay| Client Care Specialist| Living Well Home Care</a:t>
            </a:r>
          </a:p>
          <a:p>
            <a:endParaRPr lang="en-US" sz="2800" dirty="0"/>
          </a:p>
          <a:p>
            <a:endParaRPr lang="en-US" sz="2800" dirty="0"/>
          </a:p>
          <a:p>
            <a:endParaRPr lang="en-US" sz="2800" dirty="0"/>
          </a:p>
          <a:p>
            <a:endParaRPr lang="en-US" sz="2800" dirty="0"/>
          </a:p>
        </p:txBody>
      </p:sp>
      <p:sp>
        <p:nvSpPr>
          <p:cNvPr id="79" name="Title 13"/>
          <p:cNvSpPr txBox="1">
            <a:spLocks noGrp="1"/>
          </p:cNvSpPr>
          <p:nvPr>
            <p:ph type="title"/>
          </p:nvPr>
        </p:nvSpPr>
        <p:spPr>
          <a:xfrm>
            <a:off x="548957" y="3235960"/>
            <a:ext cx="9642794" cy="649225"/>
          </a:xfrm>
          <a:prstGeom prst="rect">
            <a:avLst/>
          </a:prstGeom>
        </p:spPr>
        <p:txBody>
          <a:bodyPr>
            <a:noAutofit/>
          </a:bodyPr>
          <a:lstStyle>
            <a:lvl1pPr defTabSz="1207008">
              <a:defRPr sz="8096"/>
            </a:lvl1pPr>
          </a:lstStyle>
          <a:p>
            <a:r>
              <a:rPr lang="en-US" sz="4400" b="0" i="0" dirty="0">
                <a:solidFill>
                  <a:schemeClr val="bg1"/>
                </a:solidFill>
                <a:effectLst/>
                <a:latin typeface="+mj-lt"/>
              </a:rPr>
              <a:t>Care Coordination Series Part 2:</a:t>
            </a:r>
            <a:br>
              <a:rPr lang="en-US" sz="4400" b="0" i="0" dirty="0">
                <a:solidFill>
                  <a:schemeClr val="bg1"/>
                </a:solidFill>
                <a:effectLst/>
                <a:latin typeface="+mj-lt"/>
              </a:rPr>
            </a:br>
            <a:r>
              <a:rPr lang="en-US" sz="4400" b="0" i="0" dirty="0">
                <a:solidFill>
                  <a:schemeClr val="bg1"/>
                </a:solidFill>
                <a:effectLst/>
                <a:latin typeface="+mj-lt"/>
              </a:rPr>
              <a:t>Home Health Care Settings</a:t>
            </a:r>
            <a:endParaRPr lang="en-US" sz="4400" dirty="0">
              <a:solidFill>
                <a:schemeClr val="bg1"/>
              </a:solidFill>
              <a:latin typeface="+mj-l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60600" y="1058684"/>
            <a:ext cx="7465270" cy="795130"/>
          </a:xfrm>
        </p:spPr>
        <p:txBody>
          <a:bodyPr>
            <a:noAutofit/>
          </a:bodyPr>
          <a:lstStyle/>
          <a:p>
            <a:pPr algn="ctr"/>
            <a:r>
              <a:rPr lang="en-US" sz="4400">
                <a:latin typeface="Calibri" panose="020F0502020204030204" pitchFamily="34" charset="0"/>
                <a:cs typeface="Calibri" panose="020F0502020204030204" pitchFamily="34" charset="0"/>
              </a:rPr>
              <a:t>Respite Services</a:t>
            </a:r>
            <a:endParaRPr lang="en-US" sz="7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2219522"/>
            <a:ext cx="8098984" cy="3216079"/>
          </a:xfrm>
          <a:prstGeom prst="rect">
            <a:avLst/>
          </a:prstGeom>
        </p:spPr>
        <p:txBody>
          <a:bodyPr vert="horz" lIns="91440" tIns="45720" rIns="91440" bIns="45720" rtlCol="0" anchor="t">
            <a:normAutofit/>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285750" marR="0" lvl="0" indent="-285750" algn="l" defTabSz="257175" rtl="0" eaLnBrk="1" fontAlgn="auto" latinLnBrk="0" hangingPunct="1">
              <a:lnSpc>
                <a:spcPct val="12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Calibri" panose="020F0502020204030204" pitchFamily="34" charset="0"/>
              </a:rPr>
              <a:t>Respite coach can provide in home respite for the 30-day duration of the program</a:t>
            </a:r>
          </a:p>
          <a:p>
            <a:pPr marL="542925" marR="0" lvl="1" indent="-285750" algn="l" defTabSz="257175" rtl="0" eaLnBrk="1" fontAlgn="auto" latinLnBrk="0" hangingPunct="1">
              <a:lnSpc>
                <a:spcPct val="12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Calibri" panose="020F0502020204030204" pitchFamily="34" charset="0"/>
              </a:rPr>
              <a:t>Light housekeeping, meal prep, companionship, supervision</a:t>
            </a:r>
          </a:p>
          <a:p>
            <a:pPr marL="542925" marR="0" lvl="1" indent="-285750" algn="l" defTabSz="257175" rtl="0" eaLnBrk="1" fontAlgn="auto" latinLnBrk="0" hangingPunct="1">
              <a:lnSpc>
                <a:spcPct val="12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Calibri" panose="020F0502020204030204" pitchFamily="34" charset="0"/>
              </a:rPr>
              <a:t>Cannot provide hands on care such as bathing, dressing, toileting, etc., or transportation</a:t>
            </a:r>
          </a:p>
          <a:p>
            <a:pPr marL="285750" marR="0" lvl="0" indent="-285750" algn="l" defTabSz="257175" rtl="0" eaLnBrk="1" fontAlgn="auto" latinLnBrk="0" hangingPunct="1">
              <a:lnSpc>
                <a:spcPct val="12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Calibri" panose="020F0502020204030204" pitchFamily="34" charset="0"/>
              </a:rPr>
              <a:t>Number of hours allotted varies depending on needs, scheduling, and availability</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94039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60600" y="1058684"/>
            <a:ext cx="7465270" cy="795130"/>
          </a:xfrm>
        </p:spPr>
        <p:txBody>
          <a:bodyPr>
            <a:noAutofit/>
          </a:bodyPr>
          <a:lstStyle/>
          <a:p>
            <a:pPr algn="ctr"/>
            <a:r>
              <a:rPr lang="en-US" sz="4400" dirty="0">
                <a:latin typeface="Calibri" panose="020F0502020204030204" pitchFamily="34" charset="0"/>
                <a:cs typeface="Calibri" panose="020F0502020204030204" pitchFamily="34" charset="0"/>
              </a:rPr>
              <a:t>H2H Benefits &amp; Success Stories</a:t>
            </a:r>
            <a:endParaRPr lang="en-US" sz="7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2219522"/>
            <a:ext cx="8098984" cy="3216079"/>
          </a:xfrm>
          <a:prstGeom prst="rect">
            <a:avLst/>
          </a:prstGeom>
        </p:spPr>
        <p:txBody>
          <a:bodyPr vert="horz" lIns="91440" tIns="45720" rIns="91440" bIns="45720" rtlCol="0" anchor="t">
            <a:normAutofit/>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Better understanding of long-term care options </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Decrease in caregiver stress </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Lower hospital readmission rate</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Improved health outcomes</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Increased knowledge on dementia</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Person centered, comprehensive care plans</a:t>
            </a:r>
          </a:p>
        </p:txBody>
      </p:sp>
    </p:spTree>
    <p:extLst>
      <p:ext uri="{BB962C8B-B14F-4D97-AF65-F5344CB8AC3E}">
        <p14:creationId xmlns:p14="http://schemas.microsoft.com/office/powerpoint/2010/main" val="657363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60600" y="1058684"/>
            <a:ext cx="7465270" cy="795130"/>
          </a:xfrm>
        </p:spPr>
        <p:txBody>
          <a:bodyPr>
            <a:noAutofit/>
          </a:bodyPr>
          <a:lstStyle/>
          <a:p>
            <a:pPr algn="ctr"/>
            <a:r>
              <a:rPr lang="en-US" sz="4400" dirty="0">
                <a:latin typeface="Calibri" panose="020F0502020204030204" pitchFamily="34" charset="0"/>
                <a:cs typeface="Calibri" panose="020F0502020204030204" pitchFamily="34" charset="0"/>
              </a:rPr>
              <a:t>H2H By the Numbers</a:t>
            </a:r>
            <a:endParaRPr lang="en-US" sz="7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2219522"/>
            <a:ext cx="8098984" cy="3216079"/>
          </a:xfrm>
          <a:prstGeom prst="rect">
            <a:avLst/>
          </a:prstGeom>
        </p:spPr>
        <p:txBody>
          <a:bodyPr vert="horz" lIns="91440" tIns="45720" rIns="91440" bIns="45720" rtlCol="0" anchor="t">
            <a:normAutofit fontScale="92500" lnSpcReduction="10000"/>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Total Number of dyad referrals to H2H program to date= 108 dyads (219 individuals)</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48 dyads (97 individuals= 48 Caregivers (CG)/48 Care Recipients (CR))- did not participate in H2H.    </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Reasons included:  </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No response by caregivers after 3 attempts to offer program; </a:t>
            </a:r>
          </a:p>
          <a:p>
            <a:pPr marL="542925" lvl="1" indent="-285750">
              <a:buClr>
                <a:srgbClr val="90C226"/>
              </a:buClr>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CG or CR were not interested; </a:t>
            </a:r>
          </a:p>
          <a:p>
            <a:pPr marL="542925" lvl="1" indent="-285750">
              <a:buClr>
                <a:srgbClr val="90C226"/>
              </a:buClr>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CG refused program; </a:t>
            </a:r>
          </a:p>
          <a:p>
            <a:pPr marL="542925" lvl="1" indent="-285750">
              <a:buClr>
                <a:srgbClr val="90C226"/>
              </a:buClr>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CR passed away in hospital prior to discharge; </a:t>
            </a:r>
          </a:p>
          <a:p>
            <a:pPr marL="542925" lvl="1" indent="-285750">
              <a:buClr>
                <a:srgbClr val="90C226"/>
              </a:buClr>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CR moved out of state; and </a:t>
            </a:r>
          </a:p>
          <a:p>
            <a:pPr marL="542925" lvl="1" indent="-285750">
              <a:buClr>
                <a:srgbClr val="90C226"/>
              </a:buClr>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CR to LTC for permanent placement.  </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7156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60600" y="1058684"/>
            <a:ext cx="7465270" cy="795130"/>
          </a:xfrm>
        </p:spPr>
        <p:txBody>
          <a:bodyPr>
            <a:noAutofit/>
          </a:bodyPr>
          <a:lstStyle/>
          <a:p>
            <a:pPr algn="ctr"/>
            <a:r>
              <a:rPr lang="en-US" sz="4400" dirty="0">
                <a:latin typeface="Calibri" panose="020F0502020204030204" pitchFamily="34" charset="0"/>
                <a:cs typeface="Calibri" panose="020F0502020204030204" pitchFamily="34" charset="0"/>
              </a:rPr>
              <a:t>H2H By the Numbers</a:t>
            </a:r>
            <a:endParaRPr lang="en-US" sz="7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2219522"/>
            <a:ext cx="8098984" cy="3216079"/>
          </a:xfrm>
          <a:prstGeom prst="rect">
            <a:avLst/>
          </a:prstGeom>
        </p:spPr>
        <p:txBody>
          <a:bodyPr vert="horz" lIns="91440" tIns="45720" rIns="91440" bIns="45720" rtlCol="0" anchor="t">
            <a:normAutofit/>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43 dyads have participated to some degree or completed the 30-day H2H program (86 individuals=43 CG/43 CR). </a:t>
            </a:r>
          </a:p>
          <a:p>
            <a:pPr marL="542925" lvl="1" indent="-285750">
              <a:buClr>
                <a:srgbClr val="90C226"/>
              </a:buClr>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 caregivers did not respond after the initial meeting.</a:t>
            </a:r>
          </a:p>
          <a:p>
            <a:pPr marL="542925" lvl="1" indent="-285750">
              <a:buClr>
                <a:srgbClr val="90C226"/>
              </a:buClr>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 caregiver requested the end of the program prior to the end of 30-days. </a:t>
            </a:r>
          </a:p>
          <a:p>
            <a:pPr marL="542925" lvl="1" indent="-285750">
              <a:buClr>
                <a:srgbClr val="90C226"/>
              </a:buClr>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 care recipients moved to LTC or ALF during the 30-day program.</a:t>
            </a:r>
          </a:p>
          <a:p>
            <a:pPr marL="542925" lvl="1" indent="-285750">
              <a:buClr>
                <a:srgbClr val="90C226"/>
              </a:buClr>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 care recipients passed away during the 30-day program.</a:t>
            </a:r>
          </a:p>
          <a:p>
            <a:pPr marL="542925" lvl="1" indent="-285750">
              <a:buClr>
                <a:srgbClr val="90C226"/>
              </a:buClr>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 care recipient was readmitted for seizure disorder. </a:t>
            </a:r>
          </a:p>
          <a:p>
            <a:pPr marL="542925" lvl="1" indent="-285750">
              <a:buClr>
                <a:srgbClr val="90C226"/>
              </a:buClr>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24 caregiver dyads have completed the full 30-day program.</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36329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60600" y="1058684"/>
            <a:ext cx="7465270" cy="795130"/>
          </a:xfrm>
        </p:spPr>
        <p:txBody>
          <a:bodyPr>
            <a:noAutofit/>
          </a:bodyPr>
          <a:lstStyle/>
          <a:p>
            <a:pPr algn="ctr"/>
            <a:r>
              <a:rPr lang="en-US" sz="4400" dirty="0">
                <a:latin typeface="Calibri" panose="020F0502020204030204" pitchFamily="34" charset="0"/>
                <a:cs typeface="Calibri" panose="020F0502020204030204" pitchFamily="34" charset="0"/>
              </a:rPr>
              <a:t>H2H By the Numbers</a:t>
            </a:r>
            <a:endParaRPr lang="en-US" sz="7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2219522"/>
            <a:ext cx="8098984" cy="3216079"/>
          </a:xfrm>
          <a:prstGeom prst="rect">
            <a:avLst/>
          </a:prstGeom>
        </p:spPr>
        <p:txBody>
          <a:bodyPr vert="horz" lIns="91440" tIns="45720" rIns="91440" bIns="45720" rtlCol="0" anchor="t">
            <a:normAutofit/>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9  dyads are on the active list (18 individuals=9CG/9CR) and the 30-day intervention is in progress. </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  dyads are on the pending list (16 individuals=8CG/8CR); outreach to set up in the initial meeting is in progress.</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338 hours of respite service provided to date to 26 caregivers</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1842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62980" y="1337952"/>
            <a:ext cx="7465270" cy="795130"/>
          </a:xfrm>
        </p:spPr>
        <p:txBody>
          <a:bodyPr>
            <a:noAutofit/>
          </a:bodyPr>
          <a:lstStyle/>
          <a:p>
            <a:r>
              <a:rPr lang="en-US" sz="4000">
                <a:latin typeface="Calibri" panose="020F0502020204030204" pitchFamily="34" charset="0"/>
                <a:cs typeface="Calibri" panose="020F0502020204030204" pitchFamily="34" charset="0"/>
              </a:rPr>
              <a:t>Process</a:t>
            </a:r>
            <a:endParaRPr lang="en-US" sz="6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2133083"/>
            <a:ext cx="4034614" cy="3574406"/>
          </a:xfrm>
          <a:prstGeom prst="rect">
            <a:avLst/>
          </a:prstGeom>
        </p:spPr>
        <p:txBody>
          <a:bodyPr vert="horz" lIns="91440" tIns="45720" rIns="91440" bIns="45720" rtlCol="0" anchor="t">
            <a:normAutofit fontScale="92500" lnSpcReduction="10000"/>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285750" marR="0" lvl="0"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Referral sources:</a:t>
            </a:r>
          </a:p>
          <a:p>
            <a:pPr marL="542925" marR="0" lvl="1"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Parkview Hospitals</a:t>
            </a:r>
          </a:p>
          <a:p>
            <a:pPr marL="542925" marR="0" lvl="1"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Lutheran Life Villages</a:t>
            </a:r>
          </a:p>
          <a:p>
            <a:pPr marL="542925" marR="0" lvl="1"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American Senior Communities</a:t>
            </a:r>
          </a:p>
          <a:p>
            <a:pPr marL="542925" marR="0" lvl="1"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Active Day</a:t>
            </a:r>
          </a:p>
          <a:p>
            <a:pPr marL="542925" marR="0" lvl="1"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Case Management/ADRC</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Referral form is filled out and emailed to Todd Hunnicutt</a:t>
            </a:r>
          </a:p>
          <a:p>
            <a:pPr marL="542925" marR="0" lvl="1"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Referral can also be called in</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Care Coach visits the patient bedside same day or within 24 hrs of receiving referral</a:t>
            </a:r>
          </a:p>
          <a:p>
            <a:pPr marL="285750" marR="0" lvl="0"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Home visit is scheduled within 24-48 hrs of discharge from hospital or rehab</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6" name="Picture 5" descr="A medical form with text and images&#10;&#10;Description automatically generated">
            <a:extLst>
              <a:ext uri="{FF2B5EF4-FFF2-40B4-BE49-F238E27FC236}">
                <a16:creationId xmlns:a16="http://schemas.microsoft.com/office/drawing/2014/main" id="{347A5819-4C71-C728-99C4-1375C46EEA0C}"/>
              </a:ext>
            </a:extLst>
          </p:cNvPr>
          <p:cNvPicPr>
            <a:picLocks noChangeAspect="1"/>
          </p:cNvPicPr>
          <p:nvPr/>
        </p:nvPicPr>
        <p:blipFill>
          <a:blip r:embed="rId2">
            <a:extLst>
              <a:ext uri="{28A0092B-C50C-407E-A947-70E740481C1C}">
                <a14:useLocalDpi xmlns:a14="http://schemas.microsoft.com/office/drawing/2010/main" val="0"/>
              </a:ext>
            </a:extLst>
          </a:blip>
          <a:srcRect t="2797" b="2797"/>
          <a:stretch/>
        </p:blipFill>
        <p:spPr>
          <a:xfrm>
            <a:off x="5898309" y="864446"/>
            <a:ext cx="4218739" cy="5120640"/>
          </a:xfrm>
          <a:prstGeom prst="rect">
            <a:avLst/>
          </a:prstGeom>
        </p:spPr>
      </p:pic>
    </p:spTree>
    <p:extLst>
      <p:ext uri="{BB962C8B-B14F-4D97-AF65-F5344CB8AC3E}">
        <p14:creationId xmlns:p14="http://schemas.microsoft.com/office/powerpoint/2010/main" val="2822861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60600" y="1058684"/>
            <a:ext cx="7465270" cy="795130"/>
          </a:xfrm>
        </p:spPr>
        <p:txBody>
          <a:bodyPr>
            <a:noAutofit/>
          </a:bodyPr>
          <a:lstStyle/>
          <a:p>
            <a:pPr algn="ctr"/>
            <a:r>
              <a:rPr lang="en-US" sz="4400" dirty="0">
                <a:latin typeface="Calibri" panose="020F0502020204030204" pitchFamily="34" charset="0"/>
                <a:cs typeface="Calibri" panose="020F0502020204030204" pitchFamily="34" charset="0"/>
              </a:rPr>
              <a:t>Success Story</a:t>
            </a:r>
            <a:endParaRPr lang="en-US" sz="7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2219522"/>
            <a:ext cx="8098984" cy="3216079"/>
          </a:xfrm>
          <a:prstGeom prst="rect">
            <a:avLst/>
          </a:prstGeom>
        </p:spPr>
        <p:txBody>
          <a:bodyPr vert="horz" lIns="91440" tIns="45720" rIns="91440" bIns="45720" rtlCol="0" anchor="t">
            <a:normAutofit/>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285750" marR="0" lvl="0" indent="-285750" algn="l" defTabSz="257175" rtl="0" eaLnBrk="1" fontAlgn="auto" latinLnBrk="0" hangingPunct="1">
              <a:lnSpc>
                <a:spcPct val="15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We just wrapped up a successful 30 days with an individual who was providing care for her sister. The care recipient was initially hospitalized due to chest pain. Although it was determined to be musculoskeletal pain and not cardiovascular, her healthcare situation raised some concerns. Care recipient had been missing appointments frequently due to not having adequate transportation and not being able to walk up and down the stairs to her apartment unassisted.</a:t>
            </a:r>
          </a:p>
        </p:txBody>
      </p:sp>
    </p:spTree>
    <p:extLst>
      <p:ext uri="{BB962C8B-B14F-4D97-AF65-F5344CB8AC3E}">
        <p14:creationId xmlns:p14="http://schemas.microsoft.com/office/powerpoint/2010/main" val="3202224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60600" y="1058684"/>
            <a:ext cx="7465270" cy="795130"/>
          </a:xfrm>
        </p:spPr>
        <p:txBody>
          <a:bodyPr>
            <a:noAutofit/>
          </a:bodyPr>
          <a:lstStyle/>
          <a:p>
            <a:pPr algn="ctr"/>
            <a:r>
              <a:rPr lang="en-US" sz="4400" dirty="0">
                <a:latin typeface="Calibri" panose="020F0502020204030204" pitchFamily="34" charset="0"/>
                <a:cs typeface="Calibri" panose="020F0502020204030204" pitchFamily="34" charset="0"/>
              </a:rPr>
              <a:t>Success Story</a:t>
            </a:r>
            <a:endParaRPr lang="en-US" sz="7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2219522"/>
            <a:ext cx="8098984" cy="3216079"/>
          </a:xfrm>
          <a:prstGeom prst="rect">
            <a:avLst/>
          </a:prstGeom>
        </p:spPr>
        <p:txBody>
          <a:bodyPr vert="horz" lIns="91440" tIns="45720" rIns="91440" bIns="45720" rtlCol="0" anchor="t">
            <a:normAutofit/>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285750" marR="0" lvl="0" indent="-285750" algn="l" defTabSz="257175" rtl="0" eaLnBrk="1" fontAlgn="auto" latinLnBrk="0" hangingPunct="1">
              <a:lnSpc>
                <a:spcPct val="15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Because of this, she was dropped by her PCP and was unable to get her prescriptions filled, so she went without her medications for several weeks. Care recipient spent most of her time alone in her apartment as her sister works 10 hrs./day Mon-Thurs. Care recipient was not eating meals during the day and wouldn’t even go into the kitchen when her sister was not there. During their 30 days in H2H, they had Respite Coach, Jamie, coming in 2-3 days a week. Jamie helped with housework, companionship, and fixing meals for the care recipient.</a:t>
            </a:r>
          </a:p>
        </p:txBody>
      </p:sp>
    </p:spTree>
    <p:extLst>
      <p:ext uri="{BB962C8B-B14F-4D97-AF65-F5344CB8AC3E}">
        <p14:creationId xmlns:p14="http://schemas.microsoft.com/office/powerpoint/2010/main" val="490617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60600" y="1058684"/>
            <a:ext cx="7465270" cy="795130"/>
          </a:xfrm>
        </p:spPr>
        <p:txBody>
          <a:bodyPr>
            <a:noAutofit/>
          </a:bodyPr>
          <a:lstStyle/>
          <a:p>
            <a:pPr algn="ctr"/>
            <a:r>
              <a:rPr lang="en-US" sz="4400" dirty="0">
                <a:latin typeface="Calibri" panose="020F0502020204030204" pitchFamily="34" charset="0"/>
                <a:cs typeface="Calibri" panose="020F0502020204030204" pitchFamily="34" charset="0"/>
              </a:rPr>
              <a:t>Success Story</a:t>
            </a:r>
            <a:endParaRPr lang="en-US" sz="7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2219522"/>
            <a:ext cx="8098984" cy="3216079"/>
          </a:xfrm>
          <a:prstGeom prst="rect">
            <a:avLst/>
          </a:prstGeom>
        </p:spPr>
        <p:txBody>
          <a:bodyPr vert="horz" lIns="91440" tIns="45720" rIns="91440" bIns="45720" rtlCol="0" anchor="t">
            <a:normAutofit/>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285750" marR="0" lvl="0" indent="-285750" algn="l" defTabSz="257175" rtl="0" eaLnBrk="1" fontAlgn="auto" latinLnBrk="0" hangingPunct="1">
              <a:lnSpc>
                <a:spcPct val="15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I also spoke with the caregiver weekly and helped her find transportation to doctor’s appointments, provided a list of senior housing options to help her find a more handicap accessible apartment, encouraged communication with new PCP when concerns arose, ensured that medications got refilled and were being taken as prescribed, discussed ways to ensure that care recipient eats during the day, and completed a referral for Family Caregiver Respite, Home Delivered Meals, and Medicaid Waiver through AIHS.</a:t>
            </a:r>
          </a:p>
        </p:txBody>
      </p:sp>
    </p:spTree>
    <p:extLst>
      <p:ext uri="{BB962C8B-B14F-4D97-AF65-F5344CB8AC3E}">
        <p14:creationId xmlns:p14="http://schemas.microsoft.com/office/powerpoint/2010/main" val="3055370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60600" y="1058684"/>
            <a:ext cx="7465270" cy="795130"/>
          </a:xfrm>
        </p:spPr>
        <p:txBody>
          <a:bodyPr>
            <a:noAutofit/>
          </a:bodyPr>
          <a:lstStyle/>
          <a:p>
            <a:pPr algn="ctr"/>
            <a:r>
              <a:rPr lang="en-US" sz="4400" dirty="0">
                <a:latin typeface="Calibri" panose="020F0502020204030204" pitchFamily="34" charset="0"/>
                <a:cs typeface="Calibri" panose="020F0502020204030204" pitchFamily="34" charset="0"/>
              </a:rPr>
              <a:t>Success Story</a:t>
            </a:r>
            <a:endParaRPr lang="en-US" sz="7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2219522"/>
            <a:ext cx="8098984" cy="3216079"/>
          </a:xfrm>
          <a:prstGeom prst="rect">
            <a:avLst/>
          </a:prstGeom>
        </p:spPr>
        <p:txBody>
          <a:bodyPr vert="horz" lIns="91440" tIns="45720" rIns="91440" bIns="45720" rtlCol="0" anchor="t">
            <a:normAutofit/>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285750" marR="0" lvl="0" indent="-285750" algn="l" defTabSz="257175" rtl="0" eaLnBrk="1" fontAlgn="auto" latinLnBrk="0" hangingPunct="1">
              <a:lnSpc>
                <a:spcPct val="150000"/>
              </a:lnSpc>
              <a:spcBef>
                <a:spcPts val="563"/>
              </a:spcBef>
              <a:spcAft>
                <a:spcPts val="0"/>
              </a:spcAft>
              <a:buClr>
                <a:srgbClr val="90C226"/>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Care recipient formed a close bond with Jamie during their respite time, and caregiver reported that she was very pleased with the program and very much appreciated the help and support it provided. Caregiver requested ongoing care coaching through another AIHS program, BRI, and will continue to have regular phone-based follow ups to continue helping her navigate challenges related to caregiving and dementia.</a:t>
            </a:r>
          </a:p>
        </p:txBody>
      </p:sp>
    </p:spTree>
    <p:extLst>
      <p:ext uri="{BB962C8B-B14F-4D97-AF65-F5344CB8AC3E}">
        <p14:creationId xmlns:p14="http://schemas.microsoft.com/office/powerpoint/2010/main" val="3043140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630091" y="1861877"/>
            <a:ext cx="7011374" cy="3583067"/>
          </a:xfrm>
          <a:prstGeom prst="rect">
            <a:avLst/>
          </a:prstGeom>
        </p:spPr>
        <p:txBody>
          <a:bodyPr spcFirstLastPara="1" vert="horz" wrap="square" lIns="121869" tIns="121869" rIns="121869" bIns="121869" rtlCol="0" anchor="t" anchorCtr="0">
            <a:normAutofit/>
          </a:bodyPr>
          <a:lstStyle/>
          <a:p>
            <a:pPr>
              <a:buClr>
                <a:srgbClr val="2B69F6"/>
              </a:buClr>
              <a:buFont typeface="Arial" panose="020B0604020202020204" pitchFamily="34" charset="0"/>
              <a:buChar char="•"/>
              <a:defRPr/>
            </a:pPr>
            <a:r>
              <a:rPr lang="en-US" sz="1900" dirty="0"/>
              <a:t>Opening Remarks</a:t>
            </a:r>
          </a:p>
          <a:p>
            <a:pPr>
              <a:buClr>
                <a:srgbClr val="2B69F6"/>
              </a:buClr>
              <a:buFont typeface="Arial" panose="020B0604020202020204" pitchFamily="34" charset="0"/>
              <a:buChar char="•"/>
              <a:defRPr/>
            </a:pPr>
            <a:r>
              <a:rPr lang="en-US" sz="1900" dirty="0"/>
              <a:t>Housekeeping</a:t>
            </a:r>
          </a:p>
          <a:p>
            <a:pPr>
              <a:buClr>
                <a:srgbClr val="2B69F6"/>
              </a:buClr>
              <a:buFont typeface="Arial" panose="020B0604020202020204" pitchFamily="34" charset="0"/>
              <a:buChar char="•"/>
              <a:defRPr/>
            </a:pPr>
            <a:r>
              <a:rPr lang="en-US" sz="1900" dirty="0"/>
              <a:t>Presentation</a:t>
            </a:r>
          </a:p>
          <a:p>
            <a:pPr>
              <a:buClr>
                <a:srgbClr val="2B69F6"/>
              </a:buClr>
              <a:buFont typeface="Arial" panose="020B0604020202020204" pitchFamily="34" charset="0"/>
              <a:buChar char="•"/>
              <a:defRPr/>
            </a:pPr>
            <a:r>
              <a:rPr lang="en-US" sz="1900" dirty="0"/>
              <a:t>Q&amp;A</a:t>
            </a:r>
          </a:p>
          <a:p>
            <a:pPr>
              <a:buClr>
                <a:srgbClr val="2B69F6"/>
              </a:buClr>
              <a:buFont typeface="Arial" panose="020B0604020202020204" pitchFamily="34" charset="0"/>
              <a:buChar char="•"/>
              <a:defRPr/>
            </a:pPr>
            <a:r>
              <a:rPr lang="en-US" sz="1900" dirty="0"/>
              <a:t>Closing Remarks</a:t>
            </a:r>
          </a:p>
        </p:txBody>
      </p:sp>
      <p:sp>
        <p:nvSpPr>
          <p:cNvPr id="11" name="Google Shape;54;p10">
            <a:extLst>
              <a:ext uri="{FF2B5EF4-FFF2-40B4-BE49-F238E27FC236}">
                <a16:creationId xmlns:a16="http://schemas.microsoft.com/office/drawing/2014/main" id="{AE776E95-6ECB-6651-3E6B-B086676E9F2B}"/>
              </a:ext>
            </a:extLst>
          </p:cNvPr>
          <p:cNvSpPr txBox="1">
            <a:spLocks/>
          </p:cNvSpPr>
          <p:nvPr/>
        </p:nvSpPr>
        <p:spPr>
          <a:xfrm>
            <a:off x="5519929" y="1601599"/>
            <a:ext cx="5721710" cy="3583067"/>
          </a:xfrm>
          <a:prstGeom prst="rect">
            <a:avLst/>
          </a:prstGeom>
        </p:spPr>
        <p:txBody>
          <a:bodyPr spcFirstLastPara="1" vert="horz" wrap="square" lIns="121869" tIns="121869" rIns="121869" bIns="121869" rtlCol="0" anchor="t" anchorCtr="0">
            <a:normAutofit fontScale="77500" lnSpcReduction="20000"/>
          </a:bodyPr>
          <a:lstStyle>
            <a:lvl1pPr marL="609585" lvl="0" indent="-457189" algn="l" defTabSz="685800" rtl="0" eaLnBrk="1" latinLnBrk="0" hangingPunct="1">
              <a:lnSpc>
                <a:spcPct val="120000"/>
              </a:lnSpc>
              <a:spcBef>
                <a:spcPts val="0"/>
              </a:spcBef>
              <a:spcAft>
                <a:spcPts val="0"/>
              </a:spcAft>
              <a:buSzPts val="1800"/>
              <a:buFont typeface="Arial" panose="020B0604020202020204" pitchFamily="34" charset="0"/>
              <a:buChar char="●"/>
              <a:defRPr sz="2400" kern="1200">
                <a:solidFill>
                  <a:srgbClr val="4D4F53"/>
                </a:solidFill>
                <a:latin typeface="+mn-lt"/>
                <a:ea typeface="+mn-ea"/>
                <a:cs typeface="+mn-cs"/>
              </a:defRPr>
            </a:lvl1pPr>
            <a:lvl2pPr marL="1219170" lvl="1" indent="-423323" algn="l" defTabSz="685800" rtl="0" eaLnBrk="1" latinLnBrk="0" hangingPunct="1">
              <a:lnSpc>
                <a:spcPct val="120000"/>
              </a:lnSpc>
              <a:spcBef>
                <a:spcPts val="0"/>
              </a:spcBef>
              <a:spcAft>
                <a:spcPts val="0"/>
              </a:spcAft>
              <a:buClr>
                <a:srgbClr val="0077A1"/>
              </a:buClr>
              <a:buSzPts val="1400"/>
              <a:buFontTx/>
              <a:buChar char="○"/>
              <a:defRPr sz="2400" kern="1200">
                <a:solidFill>
                  <a:srgbClr val="4D4F53"/>
                </a:solidFill>
                <a:latin typeface="+mn-lt"/>
                <a:ea typeface="+mn-ea"/>
                <a:cs typeface="+mn-cs"/>
              </a:defRPr>
            </a:lvl2pPr>
            <a:lvl3pPr marL="1828754" lvl="2" indent="-423323" algn="l" defTabSz="685800" rtl="0" eaLnBrk="1" latinLnBrk="0" hangingPunct="1">
              <a:lnSpc>
                <a:spcPct val="100000"/>
              </a:lnSpc>
              <a:spcBef>
                <a:spcPts val="0"/>
              </a:spcBef>
              <a:spcAft>
                <a:spcPts val="0"/>
              </a:spcAft>
              <a:buClr>
                <a:srgbClr val="0077A1"/>
              </a:buClr>
              <a:buSzPts val="1400"/>
              <a:buFont typeface="Wingdings" panose="05000000000000000000" pitchFamily="2" charset="2"/>
              <a:buChar char="■"/>
              <a:defRPr sz="2200" kern="1200">
                <a:solidFill>
                  <a:srgbClr val="4D4F53"/>
                </a:solidFill>
                <a:latin typeface="+mn-lt"/>
                <a:ea typeface="+mn-ea"/>
                <a:cs typeface="+mn-cs"/>
              </a:defRPr>
            </a:lvl3pPr>
            <a:lvl4pPr marL="2438339" lvl="3" indent="-423323" algn="l" defTabSz="685800" rtl="0" eaLnBrk="1" latinLnBrk="0" hangingPunct="1">
              <a:lnSpc>
                <a:spcPct val="100000"/>
              </a:lnSpc>
              <a:spcBef>
                <a:spcPts val="0"/>
              </a:spcBef>
              <a:spcAft>
                <a:spcPts val="0"/>
              </a:spcAft>
              <a:buClr>
                <a:srgbClr val="0077A1"/>
              </a:buClr>
              <a:buSzPts val="1400"/>
              <a:buFont typeface="Arial" panose="020B0604020202020204" pitchFamily="34" charset="0"/>
              <a:buChar char="●"/>
              <a:defRPr sz="1800" kern="1200">
                <a:solidFill>
                  <a:srgbClr val="4D4F53"/>
                </a:solidFill>
                <a:latin typeface="+mn-lt"/>
                <a:ea typeface="+mn-ea"/>
                <a:cs typeface="+mn-cs"/>
              </a:defRPr>
            </a:lvl4pPr>
            <a:lvl5pPr marL="3047924" lvl="4"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rgbClr val="4D4F53"/>
                </a:solidFill>
                <a:latin typeface="+mn-lt"/>
                <a:ea typeface="+mn-ea"/>
                <a:cs typeface="+mn-cs"/>
              </a:defRPr>
            </a:lvl5pPr>
            <a:lvl6pPr marL="3657509" lvl="5"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4267093" lvl="6"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4876678" lvl="7"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5486263" lvl="8"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609433" marR="0" lvl="0" indent="-457075" algn="l" defTabSz="685629" rtl="0" eaLnBrk="1" fontAlgn="base" latinLnBrk="0" hangingPunct="1">
              <a:lnSpc>
                <a:spcPct val="120000"/>
              </a:lnSpc>
              <a:spcBef>
                <a:spcPts val="0"/>
              </a:spcBef>
              <a:spcAft>
                <a:spcPts val="0"/>
              </a:spcAft>
              <a:buClr>
                <a:srgbClr val="2B69F6"/>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To ensure maximum sound quality, participant lines have been muted during the presentation; however, we welcome questions and comments via the chat box on the right-hand side of your screen</a:t>
            </a:r>
          </a:p>
          <a:p>
            <a:pPr marL="609433" marR="0" lvl="0" indent="-457075" algn="l" defTabSz="685629" rtl="0" eaLnBrk="1" fontAlgn="base" latinLnBrk="0" hangingPunct="1">
              <a:lnSpc>
                <a:spcPct val="120000"/>
              </a:lnSpc>
              <a:spcBef>
                <a:spcPts val="0"/>
              </a:spcBef>
              <a:spcAft>
                <a:spcPts val="0"/>
              </a:spcAft>
              <a:buClr>
                <a:srgbClr val="2B69F6"/>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During the Q&amp;A portion of the presentation, we will unmute your lines.</a:t>
            </a:r>
          </a:p>
          <a:p>
            <a:pPr marL="609433" marR="0" lvl="0" indent="-457075" algn="l" defTabSz="685629" rtl="0" eaLnBrk="1" fontAlgn="base" latinLnBrk="0" hangingPunct="1">
              <a:lnSpc>
                <a:spcPct val="120000"/>
              </a:lnSpc>
              <a:spcBef>
                <a:spcPts val="0"/>
              </a:spcBef>
              <a:spcAft>
                <a:spcPts val="0"/>
              </a:spcAft>
              <a:buClr>
                <a:srgbClr val="2B69F6"/>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To submit questions or comments: </a:t>
            </a:r>
          </a:p>
          <a:p>
            <a:pPr marL="1218865" marR="0" lvl="1" indent="-423217" algn="l" defTabSz="685629" rtl="0" eaLnBrk="1" fontAlgn="base" latinLnBrk="0" hangingPunct="1">
              <a:lnSpc>
                <a:spcPct val="120000"/>
              </a:lnSpc>
              <a:spcBef>
                <a:spcPts val="0"/>
              </a:spcBef>
              <a:spcAft>
                <a:spcPts val="0"/>
              </a:spcAft>
              <a:buClr>
                <a:srgbClr val="2B69F6"/>
              </a:buClr>
              <a:buSzPts val="14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Use the chat box or, </a:t>
            </a:r>
          </a:p>
          <a:p>
            <a:pPr marL="1218865" marR="0" lvl="1" indent="-423217" algn="l" defTabSz="685629" rtl="0" eaLnBrk="1" fontAlgn="base" latinLnBrk="0" hangingPunct="1">
              <a:lnSpc>
                <a:spcPct val="120000"/>
              </a:lnSpc>
              <a:spcBef>
                <a:spcPts val="0"/>
              </a:spcBef>
              <a:spcAft>
                <a:spcPts val="0"/>
              </a:spcAft>
              <a:buClr>
                <a:srgbClr val="2B69F6"/>
              </a:buClr>
              <a:buSzPts val="14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Raise your hand to verbally ask your question</a:t>
            </a:r>
          </a:p>
          <a:p>
            <a:pPr marL="0" marR="0" lvl="0" indent="0" algn="l" defTabSz="685629" rtl="0" eaLnBrk="1" fontAlgn="base" latinLnBrk="0" hangingPunct="1">
              <a:lnSpc>
                <a:spcPct val="120000"/>
              </a:lnSpc>
              <a:spcBef>
                <a:spcPts val="0"/>
              </a:spcBef>
              <a:spcAft>
                <a:spcPts val="1600"/>
              </a:spcAft>
              <a:buClrTx/>
              <a:buSzPts val="1800"/>
              <a:buFont typeface="Arial" panose="020B0604020202020204" pitchFamily="34" charset="0"/>
              <a:buNone/>
              <a:tabLst/>
              <a:defRPr/>
            </a:pPr>
            <a:endPar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endParaRPr>
          </a:p>
        </p:txBody>
      </p:sp>
      <p:pic>
        <p:nvPicPr>
          <p:cNvPr id="12" name="Picture 11">
            <a:extLst>
              <a:ext uri="{FF2B5EF4-FFF2-40B4-BE49-F238E27FC236}">
                <a16:creationId xmlns:a16="http://schemas.microsoft.com/office/drawing/2014/main" id="{50B6F53C-620E-AE54-3C68-E6741C4FE22E}"/>
              </a:ext>
            </a:extLst>
          </p:cNvPr>
          <p:cNvPicPr>
            <a:picLocks noChangeAspect="1"/>
          </p:cNvPicPr>
          <p:nvPr/>
        </p:nvPicPr>
        <p:blipFill rotWithShape="1">
          <a:blip r:embed="rId3">
            <a:extLst>
              <a:ext uri="{28A0092B-C50C-407E-A947-70E740481C1C}">
                <a14:useLocalDpi xmlns:a14="http://schemas.microsoft.com/office/drawing/2010/main" val="0"/>
              </a:ext>
            </a:extLst>
          </a:blip>
          <a:srcRect l="29414" t="72739" r="32845" b="9885"/>
          <a:stretch/>
        </p:blipFill>
        <p:spPr>
          <a:xfrm>
            <a:off x="5960987" y="5166182"/>
            <a:ext cx="5109468" cy="1282390"/>
          </a:xfrm>
          <a:prstGeom prst="rect">
            <a:avLst/>
          </a:prstGeom>
          <a:ln w="3175" cap="sq">
            <a:solidFill>
              <a:srgbClr val="000000"/>
            </a:solidFill>
            <a:miter lim="800000"/>
          </a:ln>
          <a:effectLst>
            <a:outerShdw blurRad="57150" dist="50800" dir="2700000" algn="tl" rotWithShape="0">
              <a:srgbClr val="000000">
                <a:alpha val="40000"/>
              </a:srgbClr>
            </a:outerShdw>
          </a:effectLst>
        </p:spPr>
      </p:pic>
      <p:cxnSp>
        <p:nvCxnSpPr>
          <p:cNvPr id="13" name="Straight Arrow Connector 12">
            <a:extLst>
              <a:ext uri="{FF2B5EF4-FFF2-40B4-BE49-F238E27FC236}">
                <a16:creationId xmlns:a16="http://schemas.microsoft.com/office/drawing/2014/main" id="{1C6AA020-71C2-0354-3D9D-763640C67D3D}"/>
              </a:ext>
            </a:extLst>
          </p:cNvPr>
          <p:cNvCxnSpPr>
            <a:cxnSpLocks/>
          </p:cNvCxnSpPr>
          <p:nvPr/>
        </p:nvCxnSpPr>
        <p:spPr>
          <a:xfrm flipH="1">
            <a:off x="8656316" y="5704627"/>
            <a:ext cx="2189364"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Google Shape;15;p3">
            <a:extLst>
              <a:ext uri="{FF2B5EF4-FFF2-40B4-BE49-F238E27FC236}">
                <a16:creationId xmlns:a16="http://schemas.microsoft.com/office/drawing/2014/main" id="{2DC9BA3A-605F-42AC-DFBD-F418F6DE6C40}"/>
              </a:ext>
            </a:extLst>
          </p:cNvPr>
          <p:cNvSpPr txBox="1"/>
          <p:nvPr/>
        </p:nvSpPr>
        <p:spPr>
          <a:xfrm>
            <a:off x="417080" y="594107"/>
            <a:ext cx="11357842"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l"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00539B"/>
                </a:solidFill>
                <a:effectLst/>
                <a:uLnTx/>
                <a:uFillTx/>
                <a:latin typeface="Helvetica Neue"/>
                <a:ea typeface="Helvetica Neue"/>
                <a:cs typeface="Helvetica Neue"/>
                <a:sym typeface="Helvetica Neue"/>
              </a:rPr>
              <a:t>Webinar: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Agenda and Chat Rules</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619699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73808" y="878581"/>
            <a:ext cx="7454442" cy="45719"/>
          </a:xfrm>
        </p:spPr>
        <p:txBody>
          <a:bodyPr>
            <a:noAutofit/>
          </a:bodyPr>
          <a:lstStyle/>
          <a:p>
            <a:pPr algn="ctr"/>
            <a:endParaRPr lang="en-US" sz="16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1946598"/>
            <a:ext cx="8098984" cy="3760891"/>
          </a:xfrm>
          <a:prstGeom prst="rect">
            <a:avLst/>
          </a:prstGeom>
        </p:spPr>
        <p:txBody>
          <a:bodyPr vert="horz" lIns="91440" tIns="45720" rIns="91440" bIns="45720" rtlCol="0" anchor="t">
            <a:normAutofit/>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542925" marR="0" lvl="1" indent="-285750" algn="l" defTabSz="257175" rtl="0" eaLnBrk="1" fontAlgn="auto" latinLnBrk="0" hangingPunct="1">
              <a:lnSpc>
                <a:spcPct val="120000"/>
              </a:lnSpc>
              <a:spcBef>
                <a:spcPts val="563"/>
              </a:spcBef>
              <a:spcAft>
                <a:spcPts val="0"/>
              </a:spcAft>
              <a:buClr>
                <a:srgbClr val="90C226"/>
              </a:buClr>
              <a:buSzPct val="80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257175" rtl="0" eaLnBrk="1" fontAlgn="auto" latinLnBrk="0" hangingPunct="1">
              <a:lnSpc>
                <a:spcPct val="120000"/>
              </a:lnSpc>
              <a:spcBef>
                <a:spcPts val="563"/>
              </a:spcBef>
              <a:spcAft>
                <a:spcPts val="0"/>
              </a:spcAft>
              <a:buClr>
                <a:srgbClr val="90C226"/>
              </a:buClr>
              <a:buSzPct val="80000"/>
              <a:buFont typeface="Wingdings 3" charset="2"/>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3" name="Hospital 2 Home video">
            <a:hlinkClick r:id="" action="ppaction://media"/>
            <a:extLst>
              <a:ext uri="{FF2B5EF4-FFF2-40B4-BE49-F238E27FC236}">
                <a16:creationId xmlns:a16="http://schemas.microsoft.com/office/drawing/2014/main" id="{3795A90E-E118-F26E-5D62-7EFA202D7A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0551" y="480061"/>
            <a:ext cx="8449691" cy="5906347"/>
          </a:xfrm>
          <a:prstGeom prst="rect">
            <a:avLst/>
          </a:prstGeom>
        </p:spPr>
      </p:pic>
    </p:spTree>
    <p:extLst>
      <p:ext uri="{BB962C8B-B14F-4D97-AF65-F5344CB8AC3E}">
        <p14:creationId xmlns:p14="http://schemas.microsoft.com/office/powerpoint/2010/main" val="336725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 Placeholder 15"/>
          <p:cNvSpPr txBox="1">
            <a:spLocks noGrp="1"/>
          </p:cNvSpPr>
          <p:nvPr>
            <p:ph type="body" sz="quarter" idx="1"/>
          </p:nvPr>
        </p:nvSpPr>
        <p:spPr>
          <a:xfrm>
            <a:off x="548957" y="3345082"/>
            <a:ext cx="9853392" cy="1272686"/>
          </a:xfrm>
          <a:prstGeom prst="rect">
            <a:avLst/>
          </a:prstGeom>
        </p:spPr>
        <p:txBody>
          <a:bodyPr>
            <a:normAutofit/>
          </a:bodyPr>
          <a:lstStyle/>
          <a:p>
            <a:endParaRPr lang="en-US" sz="2800" dirty="0"/>
          </a:p>
          <a:p>
            <a:endParaRPr lang="en-US" sz="2800" dirty="0"/>
          </a:p>
          <a:p>
            <a:r>
              <a:rPr lang="en-US" sz="2800" dirty="0"/>
              <a:t>Tammy Bay| Client Care Specialist| Living Well Home Care</a:t>
            </a:r>
          </a:p>
          <a:p>
            <a:endParaRPr lang="en-US" sz="2800" dirty="0"/>
          </a:p>
          <a:p>
            <a:endParaRPr lang="en-US" sz="2800" dirty="0"/>
          </a:p>
          <a:p>
            <a:endParaRPr lang="en-US" sz="2800" dirty="0"/>
          </a:p>
          <a:p>
            <a:endParaRPr lang="en-US" sz="2800" dirty="0"/>
          </a:p>
        </p:txBody>
      </p:sp>
      <p:sp>
        <p:nvSpPr>
          <p:cNvPr id="79" name="Title 13"/>
          <p:cNvSpPr txBox="1">
            <a:spLocks noGrp="1"/>
          </p:cNvSpPr>
          <p:nvPr>
            <p:ph type="title"/>
          </p:nvPr>
        </p:nvSpPr>
        <p:spPr>
          <a:xfrm>
            <a:off x="548957" y="3235960"/>
            <a:ext cx="9642794" cy="649225"/>
          </a:xfrm>
          <a:prstGeom prst="rect">
            <a:avLst/>
          </a:prstGeom>
        </p:spPr>
        <p:txBody>
          <a:bodyPr>
            <a:noAutofit/>
          </a:bodyPr>
          <a:lstStyle>
            <a:lvl1pPr defTabSz="1207008">
              <a:defRPr sz="8096"/>
            </a:lvl1pPr>
          </a:lstStyle>
          <a:p>
            <a:r>
              <a:rPr lang="en-US" sz="4400" b="0" i="0" dirty="0">
                <a:solidFill>
                  <a:schemeClr val="bg1"/>
                </a:solidFill>
                <a:effectLst/>
                <a:latin typeface="+mj-lt"/>
              </a:rPr>
              <a:t>Living Well Home Care</a:t>
            </a:r>
            <a:endParaRPr lang="en-US" sz="4400" dirty="0">
              <a:solidFill>
                <a:schemeClr val="bg1"/>
              </a:solidFill>
              <a:latin typeface="+mj-lt"/>
            </a:endParaRPr>
          </a:p>
        </p:txBody>
      </p:sp>
    </p:spTree>
    <p:extLst>
      <p:ext uri="{BB962C8B-B14F-4D97-AF65-F5344CB8AC3E}">
        <p14:creationId xmlns:p14="http://schemas.microsoft.com/office/powerpoint/2010/main" val="294493412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Background</a:t>
            </a:r>
          </a:p>
        </p:txBody>
      </p:sp>
      <p:sp>
        <p:nvSpPr>
          <p:cNvPr id="3" name="Text Placeholder 2">
            <a:extLst>
              <a:ext uri="{FF2B5EF4-FFF2-40B4-BE49-F238E27FC236}">
                <a16:creationId xmlns:a16="http://schemas.microsoft.com/office/drawing/2014/main" id="{3C2F11D4-F9A4-13C4-F5BA-363FD72CB3E7}"/>
              </a:ext>
            </a:extLst>
          </p:cNvPr>
          <p:cNvSpPr>
            <a:spLocks noGrp="1"/>
          </p:cNvSpPr>
          <p:nvPr>
            <p:ph type="body" sz="half" idx="17"/>
          </p:nvPr>
        </p:nvSpPr>
        <p:spPr>
          <a:xfrm>
            <a:off x="451009" y="1896546"/>
            <a:ext cx="9073330" cy="3391119"/>
          </a:xfrm>
        </p:spPr>
        <p:txBody>
          <a:bodyPr/>
          <a:lstStyle/>
          <a:p>
            <a:r>
              <a:rPr lang="en-US" dirty="0"/>
              <a:t>Living Well Home Care is a home care agency that assists clients  to be able to stay in their homes. </a:t>
            </a:r>
          </a:p>
          <a:p>
            <a:r>
              <a:rPr lang="en-US" dirty="0"/>
              <a:t>We offer:</a:t>
            </a:r>
          </a:p>
          <a:p>
            <a:pPr marL="342900" indent="-342900">
              <a:buFont typeface="Arial" panose="020B0604020202020204" pitchFamily="34" charset="0"/>
              <a:buChar char="•"/>
            </a:pPr>
            <a:r>
              <a:rPr lang="en-US" dirty="0"/>
              <a:t>Homemaker services</a:t>
            </a:r>
          </a:p>
          <a:p>
            <a:pPr marL="342900" indent="-342900">
              <a:buFont typeface="Arial" panose="020B0604020202020204" pitchFamily="34" charset="0"/>
              <a:buChar char="•"/>
            </a:pPr>
            <a:r>
              <a:rPr lang="en-US" dirty="0"/>
              <a:t>Attendant care services</a:t>
            </a:r>
          </a:p>
          <a:p>
            <a:pPr marL="342900" indent="-342900">
              <a:buFont typeface="Arial" panose="020B0604020202020204" pitchFamily="34" charset="0"/>
              <a:buChar char="•"/>
            </a:pPr>
            <a:r>
              <a:rPr lang="en-US" dirty="0"/>
              <a:t>Respite care</a:t>
            </a:r>
          </a:p>
          <a:p>
            <a:endParaRPr lang="en-US" dirty="0"/>
          </a:p>
        </p:txBody>
      </p:sp>
    </p:spTree>
    <p:extLst>
      <p:ext uri="{BB962C8B-B14F-4D97-AF65-F5344CB8AC3E}">
        <p14:creationId xmlns:p14="http://schemas.microsoft.com/office/powerpoint/2010/main" val="3767005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0C34BD-F7C5-6833-A124-B0DC9B5D5951}"/>
              </a:ext>
            </a:extLst>
          </p:cNvPr>
          <p:cNvSpPr>
            <a:spLocks noGrp="1"/>
          </p:cNvSpPr>
          <p:nvPr>
            <p:ph type="body" sz="quarter" idx="16"/>
          </p:nvPr>
        </p:nvSpPr>
        <p:spPr/>
        <p:txBody>
          <a:bodyPr/>
          <a:lstStyle/>
          <a:p>
            <a:r>
              <a:rPr lang="en-US" dirty="0"/>
              <a:t>Problem Statement and Goal</a:t>
            </a:r>
          </a:p>
        </p:txBody>
      </p:sp>
      <p:sp>
        <p:nvSpPr>
          <p:cNvPr id="3" name="Text Placeholder 2">
            <a:extLst>
              <a:ext uri="{FF2B5EF4-FFF2-40B4-BE49-F238E27FC236}">
                <a16:creationId xmlns:a16="http://schemas.microsoft.com/office/drawing/2014/main" id="{26D90414-DC95-FFCB-F1C4-218A00B52773}"/>
              </a:ext>
            </a:extLst>
          </p:cNvPr>
          <p:cNvSpPr>
            <a:spLocks noGrp="1"/>
          </p:cNvSpPr>
          <p:nvPr>
            <p:ph type="body" sz="half" idx="17"/>
          </p:nvPr>
        </p:nvSpPr>
        <p:spPr>
          <a:xfrm>
            <a:off x="876894" y="1814233"/>
            <a:ext cx="9073330" cy="4491728"/>
          </a:xfrm>
        </p:spPr>
        <p:txBody>
          <a:bodyPr/>
          <a:lstStyle/>
          <a:p>
            <a:r>
              <a:rPr lang="en-US" b="1" dirty="0"/>
              <a:t>Client admission to hospital is usually unknown to us unless family informs us or caregiver arrives and no one is home. </a:t>
            </a:r>
          </a:p>
          <a:p>
            <a:r>
              <a:rPr lang="en-US" u="sng" dirty="0"/>
              <a:t>Goal:</a:t>
            </a:r>
            <a:r>
              <a:rPr lang="en-US" dirty="0"/>
              <a:t> Social Worker/Case Manager informing Home Care agency of Patient admission. </a:t>
            </a:r>
          </a:p>
          <a:p>
            <a:r>
              <a:rPr lang="en-US" b="1" dirty="0"/>
              <a:t>Client care in the clients home once the client is released from an ER visit or an extended hospital stay. </a:t>
            </a:r>
          </a:p>
          <a:p>
            <a:r>
              <a:rPr lang="en-US" u="sng" dirty="0"/>
              <a:t>Goal:</a:t>
            </a:r>
            <a:r>
              <a:rPr lang="en-US" dirty="0"/>
              <a:t> Limit readmission to emergency room. </a:t>
            </a:r>
          </a:p>
          <a:p>
            <a:r>
              <a:rPr lang="en-US" dirty="0"/>
              <a:t>To assist clients in strategies to reduce readmission</a:t>
            </a:r>
          </a:p>
          <a:p>
            <a:r>
              <a:rPr lang="en-US" dirty="0"/>
              <a:t>To assist clients with follow up appointments. </a:t>
            </a:r>
          </a:p>
        </p:txBody>
      </p:sp>
    </p:spTree>
    <p:extLst>
      <p:ext uri="{BB962C8B-B14F-4D97-AF65-F5344CB8AC3E}">
        <p14:creationId xmlns:p14="http://schemas.microsoft.com/office/powerpoint/2010/main" val="205658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0844B-0460-BE5D-7372-322261E92E76}"/>
              </a:ext>
            </a:extLst>
          </p:cNvPr>
          <p:cNvSpPr>
            <a:spLocks noGrp="1"/>
          </p:cNvSpPr>
          <p:nvPr>
            <p:ph type="body" sz="quarter" idx="16"/>
          </p:nvPr>
        </p:nvSpPr>
        <p:spPr/>
        <p:txBody>
          <a:bodyPr/>
          <a:lstStyle/>
          <a:p>
            <a:r>
              <a:rPr lang="en-US" dirty="0"/>
              <a:t>Intervention and Implementation</a:t>
            </a:r>
          </a:p>
        </p:txBody>
      </p:sp>
      <p:sp>
        <p:nvSpPr>
          <p:cNvPr id="3" name="Text Placeholder 2">
            <a:extLst>
              <a:ext uri="{FF2B5EF4-FFF2-40B4-BE49-F238E27FC236}">
                <a16:creationId xmlns:a16="http://schemas.microsoft.com/office/drawing/2014/main" id="{90CE502A-594B-5895-2E72-07F8E9E72AD9}"/>
              </a:ext>
            </a:extLst>
          </p:cNvPr>
          <p:cNvSpPr>
            <a:spLocks noGrp="1"/>
          </p:cNvSpPr>
          <p:nvPr>
            <p:ph type="body" sz="half" idx="17"/>
          </p:nvPr>
        </p:nvSpPr>
        <p:spPr>
          <a:xfrm>
            <a:off x="451009" y="1896546"/>
            <a:ext cx="9073330" cy="3301351"/>
          </a:xfrm>
        </p:spPr>
        <p:txBody>
          <a:bodyPr/>
          <a:lstStyle/>
          <a:p>
            <a:pPr marL="342900" indent="-342900">
              <a:buFont typeface="Arial" panose="020B0604020202020204" pitchFamily="34" charset="0"/>
              <a:buChar char="•"/>
            </a:pPr>
            <a:r>
              <a:rPr lang="en-US" dirty="0"/>
              <a:t>Tracking of clients visits to see patterns of habitual admission</a:t>
            </a:r>
          </a:p>
          <a:p>
            <a:pPr marL="342900" indent="-342900">
              <a:buFont typeface="Arial" panose="020B0604020202020204" pitchFamily="34" charset="0"/>
              <a:buChar char="•"/>
            </a:pPr>
            <a:r>
              <a:rPr lang="en-US" dirty="0"/>
              <a:t>Possible Hospice Care provider</a:t>
            </a:r>
          </a:p>
          <a:p>
            <a:pPr marL="342900" indent="-342900">
              <a:buFont typeface="Arial" panose="020B0604020202020204" pitchFamily="34" charset="0"/>
              <a:buChar char="•"/>
            </a:pPr>
            <a:r>
              <a:rPr lang="en-US" dirty="0"/>
              <a:t>Home visits to monitor client's home for possible patterns that lead to readmission</a:t>
            </a:r>
          </a:p>
          <a:p>
            <a:pPr marL="342900" indent="-342900">
              <a:buFont typeface="Arial" panose="020B0604020202020204" pitchFamily="34" charset="0"/>
              <a:buChar char="•"/>
            </a:pPr>
            <a:r>
              <a:rPr lang="en-US" dirty="0"/>
              <a:t>Communication with hospital staff and/ or client's family to insure proper care.</a:t>
            </a:r>
          </a:p>
          <a:p>
            <a:endParaRPr lang="en-US" dirty="0"/>
          </a:p>
        </p:txBody>
      </p:sp>
    </p:spTree>
    <p:extLst>
      <p:ext uri="{BB962C8B-B14F-4D97-AF65-F5344CB8AC3E}">
        <p14:creationId xmlns:p14="http://schemas.microsoft.com/office/powerpoint/2010/main" val="755169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694D1A-5018-FB4C-82AF-9D5FD6592BD9}"/>
              </a:ext>
            </a:extLst>
          </p:cNvPr>
          <p:cNvSpPr>
            <a:spLocks noGrp="1"/>
          </p:cNvSpPr>
          <p:nvPr>
            <p:ph type="body" sz="quarter" idx="16"/>
          </p:nvPr>
        </p:nvSpPr>
        <p:spPr/>
        <p:txBody>
          <a:bodyPr/>
          <a:lstStyle/>
          <a:p>
            <a:r>
              <a:rPr lang="en-US" dirty="0"/>
              <a:t>Barriers and Challenges</a:t>
            </a:r>
          </a:p>
        </p:txBody>
      </p:sp>
      <p:sp>
        <p:nvSpPr>
          <p:cNvPr id="3" name="Text Placeholder 2">
            <a:extLst>
              <a:ext uri="{FF2B5EF4-FFF2-40B4-BE49-F238E27FC236}">
                <a16:creationId xmlns:a16="http://schemas.microsoft.com/office/drawing/2014/main" id="{A8112A1D-AB28-6E6A-2821-5F555DD76F0A}"/>
              </a:ext>
            </a:extLst>
          </p:cNvPr>
          <p:cNvSpPr>
            <a:spLocks noGrp="1"/>
          </p:cNvSpPr>
          <p:nvPr>
            <p:ph type="body" sz="half" idx="17"/>
          </p:nvPr>
        </p:nvSpPr>
        <p:spPr>
          <a:xfrm>
            <a:off x="451009" y="1896546"/>
            <a:ext cx="9073330" cy="2301077"/>
          </a:xfrm>
        </p:spPr>
        <p:txBody>
          <a:bodyPr/>
          <a:lstStyle/>
          <a:p>
            <a:r>
              <a:rPr lang="en-US" dirty="0"/>
              <a:t>We do not get discharge forms upon release of the client to their home from the hospital.</a:t>
            </a:r>
          </a:p>
          <a:p>
            <a:r>
              <a:rPr lang="en-US" dirty="0"/>
              <a:t>We do not have communication with hospital for an ED visit.</a:t>
            </a:r>
          </a:p>
          <a:p>
            <a:r>
              <a:rPr lang="en-US" dirty="0"/>
              <a:t>We do not get communication from client’s managed care provider.</a:t>
            </a:r>
          </a:p>
        </p:txBody>
      </p:sp>
    </p:spTree>
    <p:extLst>
      <p:ext uri="{BB962C8B-B14F-4D97-AF65-F5344CB8AC3E}">
        <p14:creationId xmlns:p14="http://schemas.microsoft.com/office/powerpoint/2010/main" val="3919221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E1228-C97D-9576-AE1C-9DD3D5C6E801}"/>
              </a:ext>
            </a:extLst>
          </p:cNvPr>
          <p:cNvSpPr>
            <a:spLocks noGrp="1"/>
          </p:cNvSpPr>
          <p:nvPr>
            <p:ph type="body" sz="quarter" idx="16"/>
          </p:nvPr>
        </p:nvSpPr>
        <p:spPr/>
        <p:txBody>
          <a:bodyPr/>
          <a:lstStyle/>
          <a:p>
            <a:r>
              <a:rPr lang="en-US" dirty="0"/>
              <a:t>Strategies to Address Barriers and Challenges</a:t>
            </a:r>
          </a:p>
        </p:txBody>
      </p:sp>
      <p:sp>
        <p:nvSpPr>
          <p:cNvPr id="3" name="Text Placeholder 2">
            <a:extLst>
              <a:ext uri="{FF2B5EF4-FFF2-40B4-BE49-F238E27FC236}">
                <a16:creationId xmlns:a16="http://schemas.microsoft.com/office/drawing/2014/main" id="{EDD3FD66-209D-2A32-7444-C3DA58AADEAE}"/>
              </a:ext>
            </a:extLst>
          </p:cNvPr>
          <p:cNvSpPr>
            <a:spLocks noGrp="1"/>
          </p:cNvSpPr>
          <p:nvPr>
            <p:ph type="body" sz="half" idx="17"/>
          </p:nvPr>
        </p:nvSpPr>
        <p:spPr>
          <a:xfrm>
            <a:off x="451009" y="1896546"/>
            <a:ext cx="9073330" cy="2211309"/>
          </a:xfrm>
        </p:spPr>
        <p:txBody>
          <a:bodyPr/>
          <a:lstStyle/>
          <a:p>
            <a:r>
              <a:rPr lang="en-US" dirty="0"/>
              <a:t>Having discharge papers faxed to Home Care Agency would greatly benefit home care staff to better assist client for follow up appointments and attendant care services once client returns home. </a:t>
            </a:r>
          </a:p>
          <a:p>
            <a:endParaRPr lang="en-US" dirty="0"/>
          </a:p>
        </p:txBody>
      </p:sp>
    </p:spTree>
    <p:extLst>
      <p:ext uri="{BB962C8B-B14F-4D97-AF65-F5344CB8AC3E}">
        <p14:creationId xmlns:p14="http://schemas.microsoft.com/office/powerpoint/2010/main" val="1761785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964DD6-7617-80D5-67F1-DA06CF3016E2}"/>
              </a:ext>
            </a:extLst>
          </p:cNvPr>
          <p:cNvSpPr>
            <a:spLocks noGrp="1"/>
          </p:cNvSpPr>
          <p:nvPr>
            <p:ph type="body" sz="quarter" idx="16"/>
          </p:nvPr>
        </p:nvSpPr>
        <p:spPr/>
        <p:txBody>
          <a:bodyPr/>
          <a:lstStyle/>
          <a:p>
            <a:r>
              <a:rPr lang="en-US" dirty="0"/>
              <a:t>Results</a:t>
            </a:r>
          </a:p>
        </p:txBody>
      </p:sp>
      <p:sp>
        <p:nvSpPr>
          <p:cNvPr id="3" name="Text Placeholder 2">
            <a:extLst>
              <a:ext uri="{FF2B5EF4-FFF2-40B4-BE49-F238E27FC236}">
                <a16:creationId xmlns:a16="http://schemas.microsoft.com/office/drawing/2014/main" id="{1BCBD202-4426-F6F0-96C3-852FCB78121C}"/>
              </a:ext>
            </a:extLst>
          </p:cNvPr>
          <p:cNvSpPr>
            <a:spLocks noGrp="1"/>
          </p:cNvSpPr>
          <p:nvPr>
            <p:ph type="body" sz="half" idx="17"/>
          </p:nvPr>
        </p:nvSpPr>
        <p:spPr>
          <a:xfrm>
            <a:off x="451009" y="1896546"/>
            <a:ext cx="9073330" cy="1480340"/>
          </a:xfrm>
        </p:spPr>
        <p:txBody>
          <a:bodyPr/>
          <a:lstStyle/>
          <a:p>
            <a:r>
              <a:rPr lang="en-US" dirty="0"/>
              <a:t>Client would be assisted in post admission care.</a:t>
            </a:r>
          </a:p>
          <a:p>
            <a:r>
              <a:rPr lang="en-US" dirty="0"/>
              <a:t>Client would be assisted with making follow up appointments.</a:t>
            </a:r>
          </a:p>
          <a:p>
            <a:r>
              <a:rPr lang="en-US" dirty="0"/>
              <a:t>Client would be transferred to those appointment by agency staff. </a:t>
            </a:r>
          </a:p>
        </p:txBody>
      </p:sp>
    </p:spTree>
    <p:extLst>
      <p:ext uri="{BB962C8B-B14F-4D97-AF65-F5344CB8AC3E}">
        <p14:creationId xmlns:p14="http://schemas.microsoft.com/office/powerpoint/2010/main" val="1753147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9BF328-C102-4A69-65FE-62C0B4AE52D7}"/>
              </a:ext>
            </a:extLst>
          </p:cNvPr>
          <p:cNvSpPr>
            <a:spLocks noGrp="1"/>
          </p:cNvSpPr>
          <p:nvPr>
            <p:ph type="body" sz="quarter" idx="16"/>
          </p:nvPr>
        </p:nvSpPr>
        <p:spPr/>
        <p:txBody>
          <a:bodyPr/>
          <a:lstStyle/>
          <a:p>
            <a:r>
              <a:rPr lang="en-US" dirty="0"/>
              <a:t>Best Practices and Lessons Learned</a:t>
            </a:r>
          </a:p>
        </p:txBody>
      </p:sp>
      <p:sp>
        <p:nvSpPr>
          <p:cNvPr id="3" name="Text Placeholder 2">
            <a:extLst>
              <a:ext uri="{FF2B5EF4-FFF2-40B4-BE49-F238E27FC236}">
                <a16:creationId xmlns:a16="http://schemas.microsoft.com/office/drawing/2014/main" id="{CAE004C0-9215-677F-CBF2-6D4781445A46}"/>
              </a:ext>
            </a:extLst>
          </p:cNvPr>
          <p:cNvSpPr>
            <a:spLocks noGrp="1"/>
          </p:cNvSpPr>
          <p:nvPr>
            <p:ph type="body" sz="half" idx="17"/>
          </p:nvPr>
        </p:nvSpPr>
        <p:spPr>
          <a:xfrm>
            <a:off x="451009" y="1896546"/>
            <a:ext cx="9073330" cy="1800940"/>
          </a:xfrm>
        </p:spPr>
        <p:txBody>
          <a:bodyPr/>
          <a:lstStyle/>
          <a:p>
            <a:pPr marL="342900" indent="-342900">
              <a:buFont typeface="Arial" panose="020B0604020202020204" pitchFamily="34" charset="0"/>
              <a:buChar char="•"/>
            </a:pPr>
            <a:r>
              <a:rPr lang="en-US" dirty="0"/>
              <a:t>Educate, educate, educate client and family to notify our agency when they go to the ER or to the hospital</a:t>
            </a:r>
          </a:p>
          <a:p>
            <a:pPr marL="342900" indent="-342900">
              <a:buFont typeface="Arial" panose="020B0604020202020204" pitchFamily="34" charset="0"/>
              <a:buChar char="•"/>
            </a:pPr>
            <a:r>
              <a:rPr lang="en-US" dirty="0"/>
              <a:t>Build relationships with local facilities for improved communication</a:t>
            </a:r>
          </a:p>
        </p:txBody>
      </p:sp>
    </p:spTree>
    <p:extLst>
      <p:ext uri="{BB962C8B-B14F-4D97-AF65-F5344CB8AC3E}">
        <p14:creationId xmlns:p14="http://schemas.microsoft.com/office/powerpoint/2010/main" val="973657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7" name="Google Shape;67;p12"/>
          <p:cNvSpPr txBox="1"/>
          <p:nvPr/>
        </p:nvSpPr>
        <p:spPr>
          <a:xfrm>
            <a:off x="9309600" y="187967"/>
            <a:ext cx="2246800" cy="615513"/>
          </a:xfrm>
          <a:prstGeom prst="rect">
            <a:avLst/>
          </a:prstGeom>
          <a:noFill/>
          <a:ln>
            <a:noFill/>
          </a:ln>
        </p:spPr>
        <p:txBody>
          <a:bodyPr spcFirstLastPara="1" wrap="square" lIns="121900" tIns="121900" rIns="121900" bIns="121900" anchor="t" anchorCtr="0">
            <a:spAutoFit/>
          </a:bodyPr>
          <a:lstStyle/>
          <a:p>
            <a:pPr algn="r" eaLnBrk="0" fontAlgn="base" hangingPunct="0">
              <a:spcBef>
                <a:spcPct val="0"/>
              </a:spcBef>
              <a:spcAft>
                <a:spcPct val="0"/>
              </a:spcAft>
              <a:defRPr/>
            </a:pPr>
            <a:r>
              <a:rPr lang="en-US" sz="1200" b="1">
                <a:latin typeface="Helvetica Neue"/>
                <a:ea typeface="Helvetica Neue"/>
                <a:cs typeface="Helvetica Neue"/>
                <a:sym typeface="Helvetica Neue"/>
              </a:rPr>
              <a:t>May 9, 2023</a:t>
            </a:r>
            <a:endParaRPr kumimoji="0" sz="1200" b="1" i="0" u="none" strike="noStrike" kern="1200" cap="none" spc="0" normalizeH="0" baseline="0" noProof="0">
              <a:ln>
                <a:noFill/>
              </a:ln>
              <a:effectLst/>
              <a:uLnTx/>
              <a:uFillTx/>
              <a:latin typeface="Helvetica Neue"/>
              <a:ea typeface="Helvetica Neue"/>
              <a:cs typeface="Helvetica Neue"/>
              <a:sym typeface="Helvetica Neue"/>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 sz="1200" b="1" i="0" u="none" strike="noStrike" kern="1200" cap="none" spc="0" normalizeH="0" baseline="0" noProof="0">
                <a:ln>
                  <a:noFill/>
                </a:ln>
                <a:solidFill>
                  <a:srgbClr val="0069FF"/>
                </a:solidFill>
                <a:effectLst/>
                <a:uLnTx/>
                <a:uFillTx/>
                <a:latin typeface="Helvetica Neue"/>
                <a:ea typeface="Helvetica Neue"/>
                <a:cs typeface="Helvetica Neue"/>
                <a:sym typeface="Helvetica Neue"/>
              </a:rPr>
              <a:t>www.qsource.org</a:t>
            </a:r>
            <a:endParaRPr kumimoji="0" sz="1200" b="1" i="0" u="none" strike="noStrike" kern="1200" cap="none" spc="0" normalizeH="0" baseline="0" noProof="0">
              <a:ln>
                <a:noFill/>
              </a:ln>
              <a:solidFill>
                <a:srgbClr val="0069FF"/>
              </a:solidFill>
              <a:effectLst/>
              <a:uLnTx/>
              <a:uFillTx/>
              <a:latin typeface="Helvetica Neue"/>
              <a:ea typeface="Helvetica Neue"/>
              <a:cs typeface="Helvetica Neue"/>
              <a:sym typeface="Helvetica Neue"/>
            </a:endParaRPr>
          </a:p>
        </p:txBody>
      </p:sp>
      <p:pic>
        <p:nvPicPr>
          <p:cNvPr id="68" name="Google Shape;68;p12"/>
          <p:cNvPicPr preferRelativeResize="0"/>
          <p:nvPr/>
        </p:nvPicPr>
        <p:blipFill>
          <a:blip r:embed="rId3">
            <a:alphaModFix/>
          </a:blip>
          <a:stretch>
            <a:fillRect/>
          </a:stretch>
        </p:blipFill>
        <p:spPr>
          <a:xfrm>
            <a:off x="10689910" y="6190060"/>
            <a:ext cx="364997" cy="363747"/>
          </a:xfrm>
          <a:prstGeom prst="rect">
            <a:avLst/>
          </a:prstGeom>
          <a:noFill/>
          <a:ln>
            <a:noFill/>
          </a:ln>
        </p:spPr>
      </p:pic>
      <p:pic>
        <p:nvPicPr>
          <p:cNvPr id="69" name="Google Shape;69;p12"/>
          <p:cNvPicPr preferRelativeResize="0"/>
          <p:nvPr/>
        </p:nvPicPr>
        <p:blipFill>
          <a:blip r:embed="rId4">
            <a:alphaModFix/>
          </a:blip>
          <a:stretch>
            <a:fillRect/>
          </a:stretch>
        </p:blipFill>
        <p:spPr>
          <a:xfrm>
            <a:off x="11565988" y="6190060"/>
            <a:ext cx="365005" cy="365005"/>
          </a:xfrm>
          <a:prstGeom prst="rect">
            <a:avLst/>
          </a:prstGeom>
          <a:noFill/>
          <a:ln>
            <a:noFill/>
          </a:ln>
        </p:spPr>
      </p:pic>
      <p:pic>
        <p:nvPicPr>
          <p:cNvPr id="71" name="Google Shape;71;p12"/>
          <p:cNvPicPr preferRelativeResize="0"/>
          <p:nvPr/>
        </p:nvPicPr>
        <p:blipFill>
          <a:blip r:embed="rId5">
            <a:alphaModFix/>
          </a:blip>
          <a:stretch>
            <a:fillRect/>
          </a:stretch>
        </p:blipFill>
        <p:spPr>
          <a:xfrm>
            <a:off x="11127946" y="6190060"/>
            <a:ext cx="365007" cy="363755"/>
          </a:xfrm>
          <a:prstGeom prst="rect">
            <a:avLst/>
          </a:prstGeom>
          <a:noFill/>
          <a:ln>
            <a:noFill/>
          </a:ln>
        </p:spPr>
      </p:pic>
      <p:sp>
        <p:nvSpPr>
          <p:cNvPr id="9" name="Google Shape;44;p8">
            <a:extLst>
              <a:ext uri="{FF2B5EF4-FFF2-40B4-BE49-F238E27FC236}">
                <a16:creationId xmlns:a16="http://schemas.microsoft.com/office/drawing/2014/main" id="{95B33723-063A-8619-D017-AB25350A2533}"/>
              </a:ext>
            </a:extLst>
          </p:cNvPr>
          <p:cNvSpPr txBox="1"/>
          <p:nvPr/>
        </p:nvSpPr>
        <p:spPr>
          <a:xfrm>
            <a:off x="808299" y="5834877"/>
            <a:ext cx="5489261" cy="369291"/>
          </a:xfrm>
          <a:prstGeom prst="rect">
            <a:avLst/>
          </a:prstGeom>
          <a:noFill/>
          <a:ln>
            <a:noFill/>
          </a:ln>
        </p:spPr>
        <p:txBody>
          <a:bodyPr spcFirstLastPara="1" wrap="square" lIns="121900" tIns="121900" rIns="121900" bIns="121900" anchor="t" anchorCtr="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lang="en-US" sz="800" b="0" i="0" u="none" strike="noStrike" kern="1200" cap="none" spc="0" normalizeH="0" baseline="0" noProof="0">
              <a:ln>
                <a:noFill/>
              </a:ln>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itle 2">
            <a:extLst>
              <a:ext uri="{FF2B5EF4-FFF2-40B4-BE49-F238E27FC236}">
                <a16:creationId xmlns:a16="http://schemas.microsoft.com/office/drawing/2014/main" id="{F5FA29CE-0509-7178-D9E2-855F94FFF764}"/>
              </a:ext>
            </a:extLst>
          </p:cNvPr>
          <p:cNvSpPr>
            <a:spLocks noGrp="1"/>
          </p:cNvSpPr>
          <p:nvPr>
            <p:ph type="title"/>
          </p:nvPr>
        </p:nvSpPr>
        <p:spPr/>
        <p:txBody>
          <a:bodyPr>
            <a:normAutofit fontScale="90000"/>
          </a:bodyPr>
          <a:lstStyle/>
          <a:p>
            <a:r>
              <a:rPr lang="en-US" dirty="0"/>
              <a:t>Thank You!</a:t>
            </a:r>
          </a:p>
        </p:txBody>
      </p:sp>
    </p:spTree>
    <p:extLst>
      <p:ext uri="{BB962C8B-B14F-4D97-AF65-F5344CB8AC3E}">
        <p14:creationId xmlns:p14="http://schemas.microsoft.com/office/powerpoint/2010/main" val="2118380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274309" y="226123"/>
            <a:ext cx="3569409" cy="5776443"/>
          </a:xfrm>
          <a:prstGeom prst="rect">
            <a:avLst/>
          </a:prstGeom>
        </p:spPr>
        <p:txBody>
          <a:bodyPr spcFirstLastPara="1" vert="horz" wrap="square" lIns="121869" tIns="121869" rIns="121869" bIns="121869" rtlCol="0" anchor="t" anchorCtr="0">
            <a:noAutofit/>
          </a:bodyPr>
          <a:lstStyle/>
          <a:p>
            <a:pPr>
              <a:defRPr/>
            </a:pPr>
            <a:r>
              <a:rPr lang="en-US" sz="2400" err="1">
                <a:latin typeface="NeueHaasGroteskDisp Pro" panose="020B0504020202020204" pitchFamily="34" charset="77"/>
              </a:rPr>
              <a:t>Qsource</a:t>
            </a:r>
            <a:r>
              <a:rPr lang="en-US" sz="2400">
                <a:latin typeface="NeueHaasGroteskDisp Pro" panose="020B0504020202020204" pitchFamily="34" charset="77"/>
              </a:rPr>
              <a:t> has more than 45 years of experience working with with healthcare providers, Medicare and Medicaid.</a:t>
            </a:r>
            <a:br>
              <a:rPr lang="en-US" sz="2400">
                <a:latin typeface="NeueHaasGroteskDisp Pro" panose="020B0504020202020204" pitchFamily="34" charset="77"/>
              </a:rPr>
            </a:br>
            <a:br>
              <a:rPr lang="en-US" sz="2400">
                <a:latin typeface="NeueHaasGroteskDisp Pro" panose="020B0504020202020204" pitchFamily="34" charset="77"/>
              </a:rPr>
            </a:br>
            <a:br>
              <a:rPr lang="en-US" sz="700">
                <a:latin typeface="NeueHaasGroteskDisp Pro" panose="020B0504020202020204" pitchFamily="34" charset="77"/>
              </a:rPr>
            </a:br>
            <a:r>
              <a:rPr lang="en-US" sz="2400">
                <a:latin typeface="NeueHaasGroteskDisp Pro" panose="020B0504020202020204" pitchFamily="34" charset="77"/>
              </a:rPr>
              <a:t>Currently operate in 11 states overseeing ESRD, EQRO and  QIO activities.</a:t>
            </a:r>
            <a:br>
              <a:rPr lang="en-US" sz="2400">
                <a:latin typeface="NeueHaasGroteskDisp Pro" panose="020B0504020202020204" pitchFamily="34" charset="77"/>
              </a:rPr>
            </a:br>
            <a:br>
              <a:rPr lang="en-US" sz="2400">
                <a:latin typeface="NeueHaasGroteskDisp Pro" panose="020B0504020202020204" pitchFamily="34" charset="77"/>
              </a:rPr>
            </a:br>
            <a:br>
              <a:rPr lang="en-US" sz="700">
                <a:latin typeface="NeueHaasGroteskDisp Pro" panose="020B0504020202020204" pitchFamily="34" charset="77"/>
              </a:rPr>
            </a:br>
            <a:r>
              <a:rPr lang="en-US" sz="2400">
                <a:latin typeface="NeueHaasGroteskDisp Pro" panose="020B0504020202020204" pitchFamily="34" charset="77"/>
              </a:rPr>
              <a:t>Serves as the Medicare Quality Innovation Network-Quality Improvement Organization  (QIN-QIO) for Indiana.</a:t>
            </a:r>
            <a:br>
              <a:rPr lang="en-US" sz="2400">
                <a:latin typeface="NeueHaasGroteskDisp Pro" panose="020B0504020202020204" pitchFamily="34" charset="77"/>
              </a:rPr>
            </a:br>
            <a:br>
              <a:rPr lang="en" sz="2200">
                <a:latin typeface="NeueHaasGroteskDisp Pro" panose="020B0504020202020204" pitchFamily="34" charset="77"/>
              </a:rPr>
            </a:br>
            <a:endParaRPr sz="4532">
              <a:latin typeface="NeueHaasGroteskDisp Pro" panose="020B0504020202020204" pitchFamily="34" charset="77"/>
            </a:endParaRPr>
          </a:p>
        </p:txBody>
      </p:sp>
      <p:pic>
        <p:nvPicPr>
          <p:cNvPr id="3" name="Picture 2" descr="Map&#10;&#10;Description automatically generated with medium confidence">
            <a:extLst>
              <a:ext uri="{FF2B5EF4-FFF2-40B4-BE49-F238E27FC236}">
                <a16:creationId xmlns:a16="http://schemas.microsoft.com/office/drawing/2014/main" id="{528B05A4-FE76-557F-AA65-92F1E74D9F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43718" y="1074040"/>
            <a:ext cx="4096123" cy="4080607"/>
          </a:xfrm>
          <a:prstGeom prst="rect">
            <a:avLst/>
          </a:prstGeom>
        </p:spPr>
      </p:pic>
    </p:spTree>
    <p:extLst>
      <p:ext uri="{BB962C8B-B14F-4D97-AF65-F5344CB8AC3E}">
        <p14:creationId xmlns:p14="http://schemas.microsoft.com/office/powerpoint/2010/main" val="4244660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79CFE5-A00B-0B74-3E09-384F16882724}"/>
              </a:ext>
            </a:extLst>
          </p:cNvPr>
          <p:cNvSpPr>
            <a:spLocks noGrp="1"/>
          </p:cNvSpPr>
          <p:nvPr>
            <p:ph type="title"/>
          </p:nvPr>
        </p:nvSpPr>
        <p:spPr>
          <a:xfrm>
            <a:off x="740337" y="1967218"/>
            <a:ext cx="6264470" cy="1085850"/>
          </a:xfrm>
        </p:spPr>
        <p:txBody>
          <a:bodyPr/>
          <a:lstStyle/>
          <a:p>
            <a:r>
              <a:rPr lang="en-US" dirty="0"/>
              <a:t>Q&amp;A Session with Today’s Panelists</a:t>
            </a:r>
          </a:p>
        </p:txBody>
      </p:sp>
    </p:spTree>
    <p:extLst>
      <p:ext uri="{BB962C8B-B14F-4D97-AF65-F5344CB8AC3E}">
        <p14:creationId xmlns:p14="http://schemas.microsoft.com/office/powerpoint/2010/main" val="282019020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Google Shape;15;p3">
            <a:extLst>
              <a:ext uri="{FF2B5EF4-FFF2-40B4-BE49-F238E27FC236}">
                <a16:creationId xmlns:a16="http://schemas.microsoft.com/office/drawing/2014/main" id="{24CC28D7-C48A-C043-69DC-5D059CA12C72}"/>
              </a:ext>
            </a:extLst>
          </p:cNvPr>
          <p:cNvSpPr txBox="1"/>
          <p:nvPr/>
        </p:nvSpPr>
        <p:spPr>
          <a:xfrm>
            <a:off x="417080" y="594107"/>
            <a:ext cx="11357842"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l"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4D4D4D"/>
                </a:solidFill>
                <a:effectLst/>
                <a:uLnTx/>
                <a:uFillTx/>
                <a:latin typeface="Helvetica Neue"/>
                <a:ea typeface="Helvetica Neue"/>
                <a:cs typeface="Helvetica Neue"/>
                <a:sym typeface="Helvetica Neue"/>
              </a:rPr>
              <a:t>Your Feedback is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Valuable</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graphicFrame>
        <p:nvGraphicFramePr>
          <p:cNvPr id="6" name="Table 6">
            <a:extLst>
              <a:ext uri="{FF2B5EF4-FFF2-40B4-BE49-F238E27FC236}">
                <a16:creationId xmlns:a16="http://schemas.microsoft.com/office/drawing/2014/main" id="{2E797912-1AFB-51D5-5AD6-6D9E7C6BE6B1}"/>
              </a:ext>
            </a:extLst>
          </p:cNvPr>
          <p:cNvGraphicFramePr>
            <a:graphicFrameLocks noGrp="1"/>
          </p:cNvGraphicFramePr>
          <p:nvPr/>
        </p:nvGraphicFramePr>
        <p:xfrm>
          <a:off x="635546" y="1537060"/>
          <a:ext cx="11008473" cy="3870912"/>
        </p:xfrm>
        <a:graphic>
          <a:graphicData uri="http://schemas.openxmlformats.org/drawingml/2006/table">
            <a:tbl>
              <a:tblPr firstRow="1" bandRow="1">
                <a:tableStyleId>{7E9639D4-E3E2-4D34-9284-5A2195B3D0D7}</a:tableStyleId>
              </a:tblPr>
              <a:tblGrid>
                <a:gridCol w="8181926">
                  <a:extLst>
                    <a:ext uri="{9D8B030D-6E8A-4147-A177-3AD203B41FA5}">
                      <a16:colId xmlns:a16="http://schemas.microsoft.com/office/drawing/2014/main" val="4147519814"/>
                    </a:ext>
                  </a:extLst>
                </a:gridCol>
                <a:gridCol w="493859">
                  <a:extLst>
                    <a:ext uri="{9D8B030D-6E8A-4147-A177-3AD203B41FA5}">
                      <a16:colId xmlns:a16="http://schemas.microsoft.com/office/drawing/2014/main" val="3334317643"/>
                    </a:ext>
                  </a:extLst>
                </a:gridCol>
                <a:gridCol w="535888">
                  <a:extLst>
                    <a:ext uri="{9D8B030D-6E8A-4147-A177-3AD203B41FA5}">
                      <a16:colId xmlns:a16="http://schemas.microsoft.com/office/drawing/2014/main" val="2518165365"/>
                    </a:ext>
                  </a:extLst>
                </a:gridCol>
                <a:gridCol w="556903">
                  <a:extLst>
                    <a:ext uri="{9D8B030D-6E8A-4147-A177-3AD203B41FA5}">
                      <a16:colId xmlns:a16="http://schemas.microsoft.com/office/drawing/2014/main" val="1793598756"/>
                    </a:ext>
                  </a:extLst>
                </a:gridCol>
                <a:gridCol w="609442">
                  <a:extLst>
                    <a:ext uri="{9D8B030D-6E8A-4147-A177-3AD203B41FA5}">
                      <a16:colId xmlns:a16="http://schemas.microsoft.com/office/drawing/2014/main" val="3814647261"/>
                    </a:ext>
                  </a:extLst>
                </a:gridCol>
                <a:gridCol w="630455">
                  <a:extLst>
                    <a:ext uri="{9D8B030D-6E8A-4147-A177-3AD203B41FA5}">
                      <a16:colId xmlns:a16="http://schemas.microsoft.com/office/drawing/2014/main" val="697934725"/>
                    </a:ext>
                  </a:extLst>
                </a:gridCol>
              </a:tblGrid>
              <a:tr h="640056">
                <a:tc>
                  <a:txBody>
                    <a:bodyPr/>
                    <a:lstStyle/>
                    <a:p>
                      <a:r>
                        <a:rPr lang="en-US" sz="3200" b="0" i="0" dirty="0">
                          <a:latin typeface="NeueHaasGroteskDisp Pro Md" panose="020B0504020202020204" pitchFamily="34" charset="77"/>
                        </a:rPr>
                        <a:t>Polling Question</a:t>
                      </a:r>
                    </a:p>
                  </a:txBody>
                  <a:tcPr marL="91416" marR="91416" marT="45708" marB="45708">
                    <a:solidFill>
                      <a:srgbClr val="2B69F6"/>
                    </a:solidFill>
                  </a:tcPr>
                </a:tc>
                <a:tc>
                  <a:txBody>
                    <a:bodyPr/>
                    <a:lstStyle/>
                    <a:p>
                      <a:endParaRPr lang="en-US" sz="3600"/>
                    </a:p>
                  </a:txBody>
                  <a:tcPr marL="91416" marR="91416" marT="45708" marB="45708">
                    <a:solidFill>
                      <a:srgbClr val="2B69F6"/>
                    </a:solidFill>
                  </a:tcPr>
                </a:tc>
                <a:tc>
                  <a:txBody>
                    <a:bodyPr/>
                    <a:lstStyle/>
                    <a:p>
                      <a:endParaRPr lang="en-US" sz="3600"/>
                    </a:p>
                  </a:txBody>
                  <a:tcPr marL="91416" marR="91416" marT="45708" marB="45708">
                    <a:solidFill>
                      <a:srgbClr val="2B69F6"/>
                    </a:solidFill>
                  </a:tcPr>
                </a:tc>
                <a:tc>
                  <a:txBody>
                    <a:bodyPr/>
                    <a:lstStyle/>
                    <a:p>
                      <a:endParaRPr lang="en-US" sz="3600"/>
                    </a:p>
                  </a:txBody>
                  <a:tcPr marL="91416" marR="91416" marT="45708" marB="45708">
                    <a:solidFill>
                      <a:srgbClr val="2B69F6"/>
                    </a:solidFill>
                  </a:tcPr>
                </a:tc>
                <a:tc>
                  <a:txBody>
                    <a:bodyPr/>
                    <a:lstStyle/>
                    <a:p>
                      <a:endParaRPr lang="en-US" sz="3600"/>
                    </a:p>
                  </a:txBody>
                  <a:tcPr marL="91416" marR="91416" marT="45708" marB="45708">
                    <a:solidFill>
                      <a:srgbClr val="2B69F6"/>
                    </a:solidFill>
                  </a:tcPr>
                </a:tc>
                <a:tc>
                  <a:txBody>
                    <a:bodyPr/>
                    <a:lstStyle/>
                    <a:p>
                      <a:endParaRPr lang="en-US" sz="3600"/>
                    </a:p>
                  </a:txBody>
                  <a:tcPr marL="91416" marR="91416" marT="45708" marB="45708">
                    <a:solidFill>
                      <a:srgbClr val="2B69F6"/>
                    </a:solidFill>
                  </a:tcPr>
                </a:tc>
                <a:extLst>
                  <a:ext uri="{0D108BD9-81ED-4DB2-BD59-A6C34878D82A}">
                    <a16:rowId xmlns:a16="http://schemas.microsoft.com/office/drawing/2014/main" val="2779933683"/>
                  </a:ext>
                </a:extLst>
              </a:tr>
              <a:tr h="3230856">
                <a:tc gridSpan="6">
                  <a:txBody>
                    <a:bodyPr/>
                    <a:lstStyle/>
                    <a:p>
                      <a:r>
                        <a:rPr lang="en-US" sz="2400" b="1" dirty="0"/>
                        <a:t>On a scale of 1 to 5 where 5 represents “Very Satisfied” and 1 represents “Very Dissatisfied”, indicate your level of satisfaction with this session.</a:t>
                      </a:r>
                    </a:p>
                    <a:p>
                      <a:pPr lvl="1"/>
                      <a:r>
                        <a:rPr kumimoji="0" lang="en-US" sz="2400" b="1" i="0" u="none" strike="noStrike" kern="1200" cap="none" spc="0" normalizeH="0" baseline="0" dirty="0">
                          <a:ln>
                            <a:noFill/>
                          </a:ln>
                          <a:solidFill>
                            <a:srgbClr val="0069FF"/>
                          </a:solidFill>
                          <a:effectLst/>
                          <a:uLnTx/>
                          <a:uFillTx/>
                          <a:latin typeface="Helvetica Neue"/>
                        </a:rPr>
                        <a:t>5- Very Satisfied</a:t>
                      </a:r>
                    </a:p>
                    <a:p>
                      <a:pPr lvl="1"/>
                      <a:r>
                        <a:rPr kumimoji="0" lang="en-US" sz="2400" b="1" i="0" u="none" strike="noStrike" kern="1200" cap="none" spc="0" normalizeH="0" baseline="0" dirty="0">
                          <a:ln>
                            <a:noFill/>
                          </a:ln>
                          <a:solidFill>
                            <a:srgbClr val="0069FF"/>
                          </a:solidFill>
                          <a:effectLst/>
                          <a:uLnTx/>
                          <a:uFillTx/>
                          <a:latin typeface="Helvetica Neue"/>
                        </a:rPr>
                        <a:t>4-Somewhat Satisfied</a:t>
                      </a:r>
                    </a:p>
                    <a:p>
                      <a:pPr lvl="1"/>
                      <a:r>
                        <a:rPr kumimoji="0" lang="en-US" sz="2400" b="1" i="0" u="none" strike="noStrike" kern="1200" cap="none" spc="0" normalizeH="0" baseline="0" dirty="0">
                          <a:ln>
                            <a:noFill/>
                          </a:ln>
                          <a:solidFill>
                            <a:srgbClr val="0069FF"/>
                          </a:solidFill>
                          <a:effectLst/>
                          <a:uLnTx/>
                          <a:uFillTx/>
                          <a:latin typeface="Helvetica Neue"/>
                        </a:rPr>
                        <a:t>3-No opinion</a:t>
                      </a:r>
                    </a:p>
                    <a:p>
                      <a:pPr lvl="1"/>
                      <a:r>
                        <a:rPr kumimoji="0" lang="en-US" sz="2400" b="1" i="0" u="none" strike="noStrike" kern="1200" cap="none" spc="0" normalizeH="0" baseline="0" dirty="0">
                          <a:ln>
                            <a:noFill/>
                          </a:ln>
                          <a:solidFill>
                            <a:srgbClr val="0069FF"/>
                          </a:solidFill>
                          <a:effectLst/>
                          <a:uLnTx/>
                          <a:uFillTx/>
                          <a:latin typeface="Helvetica Neue"/>
                        </a:rPr>
                        <a:t>2-Somewhat Dissatisfied</a:t>
                      </a:r>
                    </a:p>
                    <a:p>
                      <a:pPr lvl="1"/>
                      <a:r>
                        <a:rPr kumimoji="0" lang="en-US" sz="2400" b="1" i="0" u="none" strike="noStrike" kern="1200" cap="none" spc="0" normalizeH="0" baseline="0" dirty="0">
                          <a:ln>
                            <a:noFill/>
                          </a:ln>
                          <a:solidFill>
                            <a:srgbClr val="0069FF"/>
                          </a:solidFill>
                          <a:effectLst/>
                          <a:uLnTx/>
                          <a:uFillTx/>
                          <a:latin typeface="Helvetica Neue"/>
                        </a:rPr>
                        <a:t>1-Very Dissatisfied </a:t>
                      </a:r>
                    </a:p>
                    <a:p>
                      <a:endParaRPr lang="en-US" sz="1900" dirty="0"/>
                    </a:p>
                    <a:p>
                      <a:endParaRPr lang="en-US" sz="1900" dirty="0"/>
                    </a:p>
                  </a:txBody>
                  <a:tcPr marL="91416" marR="91416" marT="45708" marB="45708"/>
                </a:tc>
                <a:tc hMerge="1">
                  <a:txBody>
                    <a:bodyPr/>
                    <a:lstStyle/>
                    <a:p>
                      <a:pPr algn="ctr"/>
                      <a:r>
                        <a:rPr lang="en-US" sz="1900"/>
                        <a:t>1</a:t>
                      </a:r>
                    </a:p>
                  </a:txBody>
                  <a:tcPr/>
                </a:tc>
                <a:tc hMerge="1">
                  <a:txBody>
                    <a:bodyPr/>
                    <a:lstStyle/>
                    <a:p>
                      <a:pPr algn="ctr"/>
                      <a:r>
                        <a:rPr lang="en-US" sz="1900"/>
                        <a:t>2</a:t>
                      </a:r>
                    </a:p>
                  </a:txBody>
                  <a:tcPr/>
                </a:tc>
                <a:tc hMerge="1">
                  <a:txBody>
                    <a:bodyPr/>
                    <a:lstStyle/>
                    <a:p>
                      <a:pPr algn="ctr"/>
                      <a:r>
                        <a:rPr lang="en-US" sz="1900"/>
                        <a:t>3</a:t>
                      </a:r>
                    </a:p>
                  </a:txBody>
                  <a:tcPr/>
                </a:tc>
                <a:tc hMerge="1">
                  <a:txBody>
                    <a:bodyPr/>
                    <a:lstStyle/>
                    <a:p>
                      <a:pPr algn="ctr"/>
                      <a:r>
                        <a:rPr lang="en-US" sz="1900"/>
                        <a:t>4</a:t>
                      </a:r>
                    </a:p>
                  </a:txBody>
                  <a:tcPr/>
                </a:tc>
                <a:tc hMerge="1">
                  <a:txBody>
                    <a:bodyPr/>
                    <a:lstStyle/>
                    <a:p>
                      <a:pPr algn="ctr"/>
                      <a:r>
                        <a:rPr lang="en-US" sz="1900"/>
                        <a:t>5</a:t>
                      </a:r>
                    </a:p>
                  </a:txBody>
                  <a:tcPr/>
                </a:tc>
                <a:extLst>
                  <a:ext uri="{0D108BD9-81ED-4DB2-BD59-A6C34878D82A}">
                    <a16:rowId xmlns:a16="http://schemas.microsoft.com/office/drawing/2014/main" val="1052818338"/>
                  </a:ext>
                </a:extLst>
              </a:tr>
            </a:tbl>
          </a:graphicData>
        </a:graphic>
      </p:graphicFrame>
    </p:spTree>
    <p:extLst>
      <p:ext uri="{BB962C8B-B14F-4D97-AF65-F5344CB8AC3E}">
        <p14:creationId xmlns:p14="http://schemas.microsoft.com/office/powerpoint/2010/main" val="674447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C2B6-01A2-51BC-2EE8-E55924B6D2BD}"/>
              </a:ext>
            </a:extLst>
          </p:cNvPr>
          <p:cNvSpPr>
            <a:spLocks noGrp="1"/>
          </p:cNvSpPr>
          <p:nvPr>
            <p:ph type="title"/>
          </p:nvPr>
        </p:nvSpPr>
        <p:spPr>
          <a:xfrm>
            <a:off x="417080" y="489828"/>
            <a:ext cx="11357842" cy="763401"/>
          </a:xfrm>
        </p:spPr>
        <p:txBody>
          <a:bodyPr/>
          <a:lstStyle/>
          <a:p>
            <a:r>
              <a:rPr lang="en-US"/>
              <a:t>Community Coalitions</a:t>
            </a:r>
          </a:p>
        </p:txBody>
      </p:sp>
      <p:pic>
        <p:nvPicPr>
          <p:cNvPr id="4" name="Picture 3">
            <a:extLst>
              <a:ext uri="{FF2B5EF4-FFF2-40B4-BE49-F238E27FC236}">
                <a16:creationId xmlns:a16="http://schemas.microsoft.com/office/drawing/2014/main" id="{31E14DDB-1B9A-D529-1B1C-80DE066B5B05}"/>
              </a:ext>
            </a:extLst>
          </p:cNvPr>
          <p:cNvPicPr>
            <a:picLocks noChangeAspect="1"/>
          </p:cNvPicPr>
          <p:nvPr/>
        </p:nvPicPr>
        <p:blipFill>
          <a:blip r:embed="rId2"/>
          <a:stretch>
            <a:fillRect/>
          </a:stretch>
        </p:blipFill>
        <p:spPr>
          <a:xfrm>
            <a:off x="5872663" y="1602270"/>
            <a:ext cx="5902257" cy="4047262"/>
          </a:xfrm>
          <a:prstGeom prst="rect">
            <a:avLst/>
          </a:prstGeom>
        </p:spPr>
      </p:pic>
      <p:sp>
        <p:nvSpPr>
          <p:cNvPr id="5" name="TextBox 4">
            <a:extLst>
              <a:ext uri="{FF2B5EF4-FFF2-40B4-BE49-F238E27FC236}">
                <a16:creationId xmlns:a16="http://schemas.microsoft.com/office/drawing/2014/main" id="{9C8763E0-9EF4-B3FF-0D99-48131768560D}"/>
              </a:ext>
            </a:extLst>
          </p:cNvPr>
          <p:cNvSpPr txBox="1"/>
          <p:nvPr/>
        </p:nvSpPr>
        <p:spPr>
          <a:xfrm>
            <a:off x="125688" y="1770656"/>
            <a:ext cx="5190080" cy="4093428"/>
          </a:xfrm>
          <a:prstGeom prst="rect">
            <a:avLst/>
          </a:prstGeom>
          <a:noFill/>
        </p:spPr>
        <p:txBody>
          <a:bodyPr wrap="square" rtlCol="0">
            <a:spAutoFit/>
          </a:bodyPr>
          <a:lstStyle/>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rPr>
              <a:t>Qsource brings together Medicare beneficiaries, providers, and communities together in data-driven initiatives that increase patient safety, make communities healthier, better coordinate post-hospital care, and improve clinical quality. </a:t>
            </a:r>
          </a:p>
          <a:p>
            <a:pPr marL="0" marR="0" lvl="0" indent="0" algn="r" defTabSz="914172"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rPr>
              <a:t>In addition to improving clinical outcomes, Qsource works with communities to address population health concerns, often referred to as social determinants of health. These include concerns such as insufficient food resources, lack of transportation to follow up appointments, homelessness, among others.</a:t>
            </a:r>
          </a:p>
        </p:txBody>
      </p:sp>
    </p:spTree>
    <p:extLst>
      <p:ext uri="{BB962C8B-B14F-4D97-AF65-F5344CB8AC3E}">
        <p14:creationId xmlns:p14="http://schemas.microsoft.com/office/powerpoint/2010/main" val="2449994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C2B6-01A2-51BC-2EE8-E55924B6D2BD}"/>
              </a:ext>
            </a:extLst>
          </p:cNvPr>
          <p:cNvSpPr>
            <a:spLocks noGrp="1"/>
          </p:cNvSpPr>
          <p:nvPr>
            <p:ph type="title"/>
          </p:nvPr>
        </p:nvSpPr>
        <p:spPr>
          <a:xfrm>
            <a:off x="417080" y="489828"/>
            <a:ext cx="11357842" cy="763401"/>
          </a:xfrm>
        </p:spPr>
        <p:txBody>
          <a:bodyPr/>
          <a:lstStyle/>
          <a:p>
            <a:r>
              <a:rPr lang="en-US"/>
              <a:t>Upcoming Webinars</a:t>
            </a:r>
          </a:p>
        </p:txBody>
      </p:sp>
      <p:sp>
        <p:nvSpPr>
          <p:cNvPr id="3" name="TextBox 2">
            <a:extLst>
              <a:ext uri="{FF2B5EF4-FFF2-40B4-BE49-F238E27FC236}">
                <a16:creationId xmlns:a16="http://schemas.microsoft.com/office/drawing/2014/main" id="{85FEC8D3-DACF-CBCF-7FF8-62B39367BDDA}"/>
              </a:ext>
            </a:extLst>
          </p:cNvPr>
          <p:cNvSpPr txBox="1"/>
          <p:nvPr/>
        </p:nvSpPr>
        <p:spPr>
          <a:xfrm>
            <a:off x="417080" y="1130779"/>
            <a:ext cx="11687015" cy="2200602"/>
          </a:xfrm>
          <a:prstGeom prst="rect">
            <a:avLst/>
          </a:prstGeom>
          <a:noFill/>
        </p:spPr>
        <p:txBody>
          <a:bodyPr wrap="square" lIns="45720" tIns="22860" rIns="45720" bIns="22860" rtlCol="0" anchor="t">
            <a:spAutoFit/>
          </a:bodyPr>
          <a:lstStyle/>
          <a:p>
            <a:pPr marL="0" marR="0" lvl="0" indent="0" algn="r" defTabSz="914172"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endParaRPr>
          </a:p>
          <a:p>
            <a:pPr marL="0" marR="0" lvl="0" indent="0" algn="l" defTabSz="914172"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rPr>
              <a:t>9/27/2023 Care Coordination Series Part 3: Hospice Settings</a:t>
            </a:r>
          </a:p>
          <a:p>
            <a:pPr marL="0" marR="0" lvl="0" indent="0" algn="l" defTabSz="914172"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rPr>
              <a:t>10/3/2023 Social Drivers of Health-The Missing Link</a:t>
            </a:r>
          </a:p>
          <a:p>
            <a:pPr marL="0" marR="0" lvl="0" indent="0" algn="l" defTabSz="914172"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rPr>
              <a:t>10/12/2023 Closing the Health Literacy Gap and Advancing Health Equity</a:t>
            </a:r>
          </a:p>
        </p:txBody>
      </p:sp>
    </p:spTree>
    <p:extLst>
      <p:ext uri="{BB962C8B-B14F-4D97-AF65-F5344CB8AC3E}">
        <p14:creationId xmlns:p14="http://schemas.microsoft.com/office/powerpoint/2010/main" val="3397839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C2B6-01A2-51BC-2EE8-E55924B6D2BD}"/>
              </a:ext>
            </a:extLst>
          </p:cNvPr>
          <p:cNvSpPr>
            <a:spLocks noGrp="1"/>
          </p:cNvSpPr>
          <p:nvPr>
            <p:ph type="title"/>
          </p:nvPr>
        </p:nvSpPr>
        <p:spPr>
          <a:xfrm>
            <a:off x="417080" y="489828"/>
            <a:ext cx="11357842" cy="763401"/>
          </a:xfrm>
        </p:spPr>
        <p:txBody>
          <a:bodyPr/>
          <a:lstStyle/>
          <a:p>
            <a:r>
              <a:rPr lang="en-US"/>
              <a:t>Resource Page Updated</a:t>
            </a:r>
          </a:p>
        </p:txBody>
      </p:sp>
      <p:sp>
        <p:nvSpPr>
          <p:cNvPr id="6" name="TextBox 5">
            <a:extLst>
              <a:ext uri="{FF2B5EF4-FFF2-40B4-BE49-F238E27FC236}">
                <a16:creationId xmlns:a16="http://schemas.microsoft.com/office/drawing/2014/main" id="{6EED211E-04DA-B17C-C101-BD328D1D76E8}"/>
              </a:ext>
            </a:extLst>
          </p:cNvPr>
          <p:cNvSpPr txBox="1"/>
          <p:nvPr/>
        </p:nvSpPr>
        <p:spPr>
          <a:xfrm>
            <a:off x="417079" y="1694337"/>
            <a:ext cx="6096870" cy="4154984"/>
          </a:xfrm>
          <a:prstGeom prst="rect">
            <a:avLst/>
          </a:prstGeom>
          <a:noFill/>
        </p:spPr>
        <p:txBody>
          <a:bodyPr wrap="square">
            <a:spAutoFit/>
          </a:bodyPr>
          <a:lstStyle/>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rPr>
              <a:t>Discover What’s New!</a:t>
            </a:r>
          </a:p>
          <a:p>
            <a:pPr marL="0" marR="0" lvl="0" indent="0" algn="r" defTabSz="914172"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Times New Roman"/>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rPr>
              <a:t>We've recently updated our Resources Web page to include Spanish translated materials and new topics.</a:t>
            </a:r>
            <a:endParaRPr kumimoji="0" lang="en-US" sz="2400" b="0" i="0" u="none" strike="noStrike" kern="0" cap="none" spc="0" normalizeH="0" baseline="0" noProof="0">
              <a:ln>
                <a:noFill/>
              </a:ln>
              <a:solidFill>
                <a:srgbClr val="FFFFFF"/>
              </a:solidFill>
              <a:effectLst/>
              <a:uLnTx/>
              <a:uFillTx/>
              <a:latin typeface="Segoe UI" panose="020B0502040204020203" pitchFamily="34" charset="0"/>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Neue Haas Grotesk Text Pro 75 B"/>
              </a:rPr>
              <a:t> </a:t>
            </a:r>
            <a:endParaRPr kumimoji="0" lang="en-US" sz="2400" b="0" i="0" u="none" strike="noStrike" kern="0" cap="none" spc="0" normalizeH="0" baseline="0" noProof="0">
              <a:ln>
                <a:noFill/>
              </a:ln>
              <a:solidFill>
                <a:srgbClr val="FFFFFF"/>
              </a:solidFill>
              <a:effectLst/>
              <a:uLnTx/>
              <a:uFillTx/>
              <a:latin typeface="Segoe UI" panose="020B0502040204020203" pitchFamily="34" charset="0"/>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rPr>
              <a:t>Download the QR code and keep it handy to access the page on your mobile device. Or visit our </a:t>
            </a: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hlinkClick r:id="rId2">
                  <a:extLst>
                    <a:ext uri="{A12FA001-AC4F-418D-AE19-62706E023703}">
                      <ahyp:hlinkClr xmlns:ahyp="http://schemas.microsoft.com/office/drawing/2018/hyperlinkcolor" val="tx"/>
                    </a:ext>
                  </a:extLst>
                </a:hlinkClick>
              </a:rPr>
              <a:t>Resources Page </a:t>
            </a: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rPr>
              <a:t>to view the latest tools, podcasts and on-demand webinars.</a:t>
            </a:r>
          </a:p>
        </p:txBody>
      </p:sp>
      <p:pic>
        <p:nvPicPr>
          <p:cNvPr id="5" name="Picture 4" descr="Qr code&#10;&#10;Description automatically generated">
            <a:extLst>
              <a:ext uri="{FF2B5EF4-FFF2-40B4-BE49-F238E27FC236}">
                <a16:creationId xmlns:a16="http://schemas.microsoft.com/office/drawing/2014/main" id="{9AF9F359-2448-E8B6-C40E-A4AC617FC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6545" y="1854598"/>
            <a:ext cx="3174603" cy="3174603"/>
          </a:xfrm>
          <a:prstGeom prst="rect">
            <a:avLst/>
          </a:prstGeom>
        </p:spPr>
      </p:pic>
    </p:spTree>
    <p:extLst>
      <p:ext uri="{BB962C8B-B14F-4D97-AF65-F5344CB8AC3E}">
        <p14:creationId xmlns:p14="http://schemas.microsoft.com/office/powerpoint/2010/main" val="3454045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itle 1"/>
          <p:cNvSpPr txBox="1">
            <a:spLocks noGrp="1"/>
          </p:cNvSpPr>
          <p:nvPr>
            <p:ph type="title" idx="4294967295"/>
          </p:nvPr>
        </p:nvSpPr>
        <p:spPr>
          <a:xfrm>
            <a:off x="465094" y="3235960"/>
            <a:ext cx="8458201" cy="649225"/>
          </a:xfrm>
          <a:prstGeom prst="rect">
            <a:avLst/>
          </a:prstGeom>
        </p:spPr>
        <p:txBody>
          <a:bodyPr anchor="t"/>
          <a:lstStyle>
            <a:lvl1pPr>
              <a:defRPr>
                <a:solidFill>
                  <a:srgbClr val="FFFFFF"/>
                </a:solidFill>
              </a:defRPr>
            </a:lvl1pPr>
          </a:lstStyle>
          <a:p>
            <a:r>
              <a:rPr dirty="0"/>
              <a:t>Thank You</a:t>
            </a:r>
            <a:r>
              <a:rPr lang="en-US" dirty="0"/>
              <a:t>! Visit qio.qsource.org for more info!</a:t>
            </a:r>
            <a:endParaRPr dirty="0"/>
          </a:p>
        </p:txBody>
      </p:sp>
      <p:sp>
        <p:nvSpPr>
          <p:cNvPr id="3" name="TextBox 2">
            <a:extLst>
              <a:ext uri="{FF2B5EF4-FFF2-40B4-BE49-F238E27FC236}">
                <a16:creationId xmlns:a16="http://schemas.microsoft.com/office/drawing/2014/main" id="{7DE65937-43A8-CD17-A624-7B23AC152A8F}"/>
              </a:ext>
            </a:extLst>
          </p:cNvPr>
          <p:cNvSpPr txBox="1"/>
          <p:nvPr/>
        </p:nvSpPr>
        <p:spPr>
          <a:xfrm>
            <a:off x="465094" y="6359721"/>
            <a:ext cx="5178469"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FFFFFF"/>
                </a:solidFill>
                <a:effectLst/>
                <a:uLnTx/>
                <a:uFillTx/>
                <a:latin typeface="NeueHaasGroteskText Pro" panose="020B0504020202020204" pitchFamily="34" charset="77"/>
                <a:sym typeface="Neue Haas Grotesk Text Pro 75 B"/>
              </a:rPr>
              <a:t>This material was prepared by </a:t>
            </a:r>
            <a:r>
              <a:rPr kumimoji="0" lang="en-US" sz="600" b="1" i="0" u="none" strike="noStrike" kern="0" cap="none" spc="0" normalizeH="0" baseline="0" noProof="0" dirty="0" err="1">
                <a:ln>
                  <a:noFill/>
                </a:ln>
                <a:solidFill>
                  <a:srgbClr val="FFFFFF"/>
                </a:solidFill>
                <a:effectLst/>
                <a:uLnTx/>
                <a:uFillTx/>
                <a:latin typeface="NeueHaasGroteskText Pro" panose="020B0504020202020204" pitchFamily="34" charset="77"/>
                <a:sym typeface="Neue Haas Grotesk Text Pro 75 B"/>
              </a:rPr>
              <a:t>Qsource</a:t>
            </a:r>
            <a:r>
              <a:rPr kumimoji="0" lang="en-US" sz="600" b="1" i="0" u="none" strike="noStrike" kern="0" cap="none" spc="0" normalizeH="0" baseline="0" noProof="0" dirty="0">
                <a:ln>
                  <a:noFill/>
                </a:ln>
                <a:solidFill>
                  <a:srgbClr val="FFFFFF"/>
                </a:solidFill>
                <a:effectLst/>
                <a:uLnTx/>
                <a:uFillTx/>
                <a:latin typeface="NeueHaasGroteskText Pro" panose="020B0504020202020204" pitchFamily="34" charset="77"/>
                <a:sym typeface="Neue Haas Grotesk Text Pro 75 B"/>
              </a:rPr>
              <a:t>, a/an Network of Quality Improvement and Innovation Contractors under contract with the Centers for Medicare &amp; Medicaid Services (CMS), an agency of the U.S. Department of Health and Human Services (HHS). Views expressed in this document do not necessarily reflect the official views or policy of CMS or HHS, and any reference to a specific product or entity herein does not constitute endorsement of that product or entity by CMS or HHS. 23.QIO.07.041</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12" name="Google Shape;15;p3">
            <a:extLst>
              <a:ext uri="{FF2B5EF4-FFF2-40B4-BE49-F238E27FC236}">
                <a16:creationId xmlns:a16="http://schemas.microsoft.com/office/drawing/2014/main" id="{92C731F4-A354-6623-01A9-37C205C18199}"/>
              </a:ext>
            </a:extLst>
          </p:cNvPr>
          <p:cNvSpPr txBox="1"/>
          <p:nvPr/>
        </p:nvSpPr>
        <p:spPr>
          <a:xfrm>
            <a:off x="417080" y="594107"/>
            <a:ext cx="11357842"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r"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0069FF"/>
                </a:solidFill>
                <a:effectLst/>
                <a:uLnTx/>
                <a:uFillTx/>
                <a:latin typeface="Helvetica Neue"/>
                <a:ea typeface="+mn-ea"/>
                <a:cs typeface="+mn-cs"/>
                <a:sym typeface="Helvetica Neue"/>
              </a:rPr>
              <a:t>Polling</a:t>
            </a:r>
            <a:r>
              <a:rPr kumimoji="0" lang="en" sz="4426" b="1" i="0" u="none" strike="noStrike" kern="0" cap="none" spc="0" normalizeH="0" baseline="0" noProof="0" dirty="0">
                <a:ln>
                  <a:noFill/>
                </a:ln>
                <a:solidFill>
                  <a:srgbClr val="00539B"/>
                </a:solidFill>
                <a:effectLst/>
                <a:uLnTx/>
                <a:uFillTx/>
                <a:latin typeface="Helvetica Neue"/>
                <a:ea typeface="Helvetica Neue"/>
                <a:cs typeface="Helvetica Neue"/>
                <a:sym typeface="Helvetica Neue"/>
              </a:rPr>
              <a:t>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Question </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770DBD9A-6E24-1CE4-EEEB-45746C7D68C6}"/>
              </a:ext>
            </a:extLst>
          </p:cNvPr>
          <p:cNvSpPr txBox="1"/>
          <p:nvPr/>
        </p:nvSpPr>
        <p:spPr>
          <a:xfrm>
            <a:off x="489420" y="1794892"/>
            <a:ext cx="7031115" cy="584775"/>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D4F53"/>
                </a:solidFill>
                <a:effectLst/>
                <a:uLnTx/>
                <a:uFillTx/>
                <a:latin typeface="Helvetica Neue"/>
                <a:ea typeface="+mn-ea"/>
                <a:cs typeface="+mn-cs"/>
                <a:sym typeface="Neue Haas Grotesk Text Pro 75 B"/>
              </a:rPr>
              <a:t>In what setting do you work in?</a:t>
            </a:r>
          </a:p>
        </p:txBody>
      </p:sp>
      <p:sp>
        <p:nvSpPr>
          <p:cNvPr id="3" name="TextBox 2">
            <a:extLst>
              <a:ext uri="{FF2B5EF4-FFF2-40B4-BE49-F238E27FC236}">
                <a16:creationId xmlns:a16="http://schemas.microsoft.com/office/drawing/2014/main" id="{D6594DF3-02F9-2CAE-F62D-5FB5FACED5BE}"/>
              </a:ext>
            </a:extLst>
          </p:cNvPr>
          <p:cNvSpPr txBox="1"/>
          <p:nvPr/>
        </p:nvSpPr>
        <p:spPr>
          <a:xfrm>
            <a:off x="4876483" y="2526061"/>
            <a:ext cx="3940860" cy="3046988"/>
          </a:xfrm>
          <a:prstGeom prst="rect">
            <a:avLst/>
          </a:prstGeom>
          <a:noFill/>
        </p:spPr>
        <p:txBody>
          <a:bodyPr wrap="square" rtlCol="0">
            <a:spAutoFit/>
          </a:bodyPr>
          <a:lstStyle/>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Ambulatory Care</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Community Based</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Home Health</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Government</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Pharmacy </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Long-term Care</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Hospital</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Other</a:t>
            </a:r>
          </a:p>
        </p:txBody>
      </p:sp>
      <p:pic>
        <p:nvPicPr>
          <p:cNvPr id="15" name="Graphic 14" descr="Hospital outline">
            <a:extLst>
              <a:ext uri="{FF2B5EF4-FFF2-40B4-BE49-F238E27FC236}">
                <a16:creationId xmlns:a16="http://schemas.microsoft.com/office/drawing/2014/main" id="{5283639E-028C-9F2D-5A77-01119F3689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198" y="2146271"/>
            <a:ext cx="3426779" cy="3426779"/>
          </a:xfrm>
          <a:prstGeom prst="rect">
            <a:avLst/>
          </a:prstGeom>
        </p:spPr>
      </p:pic>
    </p:spTree>
    <p:extLst>
      <p:ext uri="{BB962C8B-B14F-4D97-AF65-F5344CB8AC3E}">
        <p14:creationId xmlns:p14="http://schemas.microsoft.com/office/powerpoint/2010/main" val="928125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12" name="Google Shape;15;p3">
            <a:extLst>
              <a:ext uri="{FF2B5EF4-FFF2-40B4-BE49-F238E27FC236}">
                <a16:creationId xmlns:a16="http://schemas.microsoft.com/office/drawing/2014/main" id="{92C731F4-A354-6623-01A9-37C205C18199}"/>
              </a:ext>
            </a:extLst>
          </p:cNvPr>
          <p:cNvSpPr txBox="1"/>
          <p:nvPr/>
        </p:nvSpPr>
        <p:spPr>
          <a:xfrm>
            <a:off x="453908" y="507103"/>
            <a:ext cx="6821920"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r"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0069FF"/>
                </a:solidFill>
                <a:effectLst/>
                <a:uLnTx/>
                <a:uFillTx/>
                <a:latin typeface="Helvetica Neue"/>
                <a:ea typeface="+mn-ea"/>
                <a:cs typeface="+mn-cs"/>
                <a:sym typeface="Helvetica Neue"/>
              </a:rPr>
              <a:t>Polling</a:t>
            </a:r>
            <a:r>
              <a:rPr kumimoji="0" lang="en" sz="4426" b="1" i="0" u="none" strike="noStrike" kern="0" cap="none" spc="0" normalizeH="0" baseline="0" noProof="0" dirty="0">
                <a:ln>
                  <a:noFill/>
                </a:ln>
                <a:solidFill>
                  <a:srgbClr val="00539B"/>
                </a:solidFill>
                <a:effectLst/>
                <a:uLnTx/>
                <a:uFillTx/>
                <a:latin typeface="Helvetica Neue"/>
                <a:ea typeface="Helvetica Neue"/>
                <a:cs typeface="Helvetica Neue"/>
                <a:sym typeface="Helvetica Neue"/>
              </a:rPr>
              <a:t>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Question </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sp>
        <p:nvSpPr>
          <p:cNvPr id="2" name="Google Shape;15;p3">
            <a:extLst>
              <a:ext uri="{FF2B5EF4-FFF2-40B4-BE49-F238E27FC236}">
                <a16:creationId xmlns:a16="http://schemas.microsoft.com/office/drawing/2014/main" id="{6226323F-58D3-2FD3-C723-A0677276DC19}"/>
              </a:ext>
            </a:extLst>
          </p:cNvPr>
          <p:cNvSpPr txBox="1"/>
          <p:nvPr/>
        </p:nvSpPr>
        <p:spPr>
          <a:xfrm>
            <a:off x="606308" y="659503"/>
            <a:ext cx="6821920"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l"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0069FF"/>
                </a:solidFill>
                <a:effectLst/>
                <a:uLnTx/>
                <a:uFillTx/>
                <a:latin typeface="Helvetica Neue"/>
                <a:ea typeface="+mn-ea"/>
                <a:cs typeface="+mn-cs"/>
                <a:sym typeface="Helvetica Neue"/>
              </a:rPr>
              <a:t>Polling</a:t>
            </a:r>
            <a:r>
              <a:rPr kumimoji="0" lang="en" sz="4426" b="1" i="0" u="none" strike="noStrike" kern="0" cap="none" spc="0" normalizeH="0" baseline="0" noProof="0" dirty="0">
                <a:ln>
                  <a:noFill/>
                </a:ln>
                <a:solidFill>
                  <a:srgbClr val="00539B"/>
                </a:solidFill>
                <a:effectLst/>
                <a:uLnTx/>
                <a:uFillTx/>
                <a:latin typeface="Helvetica Neue"/>
                <a:ea typeface="Helvetica Neue"/>
                <a:cs typeface="Helvetica Neue"/>
                <a:sym typeface="Helvetica Neue"/>
              </a:rPr>
              <a:t>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Question </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sp>
        <p:nvSpPr>
          <p:cNvPr id="3" name="Google Shape;15;p3">
            <a:extLst>
              <a:ext uri="{FF2B5EF4-FFF2-40B4-BE49-F238E27FC236}">
                <a16:creationId xmlns:a16="http://schemas.microsoft.com/office/drawing/2014/main" id="{28F93465-5CF9-2DE2-C612-274B15073B0D}"/>
              </a:ext>
            </a:extLst>
          </p:cNvPr>
          <p:cNvSpPr txBox="1"/>
          <p:nvPr/>
        </p:nvSpPr>
        <p:spPr>
          <a:xfrm>
            <a:off x="1001962" y="1524076"/>
            <a:ext cx="8395649"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r" defTabSz="914172" rtl="0" eaLnBrk="0" fontAlgn="base" latinLnBrk="0" hangingPunct="0">
              <a:lnSpc>
                <a:spcPct val="100000"/>
              </a:lnSpc>
              <a:spcBef>
                <a:spcPts val="0"/>
              </a:spcBef>
              <a:spcAft>
                <a:spcPts val="0"/>
              </a:spcAft>
              <a:buClrTx/>
              <a:buSzPts val="990"/>
              <a:buFontTx/>
              <a:buNone/>
              <a:tabLst/>
              <a:defRPr/>
            </a:pPr>
            <a:r>
              <a:rPr kumimoji="0" lang="en" sz="3200" b="1" i="0" u="none" strike="noStrike" kern="0" cap="none" spc="0" normalizeH="0" baseline="0" noProof="0" dirty="0">
                <a:ln>
                  <a:noFill/>
                </a:ln>
                <a:solidFill>
                  <a:srgbClr val="4D4F53"/>
                </a:solidFill>
                <a:effectLst/>
                <a:uLnTx/>
                <a:uFillTx/>
                <a:latin typeface="Helvetica Neue"/>
                <a:ea typeface="+mn-ea"/>
                <a:cs typeface="+mn-cs"/>
                <a:sym typeface="Helvetica Neue"/>
              </a:rPr>
              <a:t>What is your role in your organization?</a:t>
            </a:r>
            <a:endParaRPr kumimoji="0" sz="3200" b="1" i="0" u="none" strike="noStrike" kern="0" cap="none" spc="0" normalizeH="0" baseline="0" noProof="0" dirty="0">
              <a:ln>
                <a:noFill/>
              </a:ln>
              <a:solidFill>
                <a:srgbClr val="4D4F53"/>
              </a:solidFill>
              <a:effectLst/>
              <a:uLnTx/>
              <a:uFillTx/>
              <a:latin typeface="Helvetica Neue"/>
              <a:ea typeface="Helvetica Neue"/>
              <a:cs typeface="Helvetica Neue"/>
              <a:sym typeface="Helvetica Neue"/>
            </a:endParaRPr>
          </a:p>
        </p:txBody>
      </p:sp>
      <p:sp>
        <p:nvSpPr>
          <p:cNvPr id="4" name="Google Shape;15;p3">
            <a:extLst>
              <a:ext uri="{FF2B5EF4-FFF2-40B4-BE49-F238E27FC236}">
                <a16:creationId xmlns:a16="http://schemas.microsoft.com/office/drawing/2014/main" id="{BDFA18F9-1A76-644A-BD17-BBE49B2F58BE}"/>
              </a:ext>
            </a:extLst>
          </p:cNvPr>
          <p:cNvSpPr txBox="1"/>
          <p:nvPr/>
        </p:nvSpPr>
        <p:spPr>
          <a:xfrm>
            <a:off x="635825" y="3507740"/>
            <a:ext cx="6856929" cy="942955"/>
          </a:xfrm>
          <a:prstGeom prst="rect">
            <a:avLst/>
          </a:prstGeom>
          <a:solidFill>
            <a:schemeClr val="bg1"/>
          </a:solidFill>
          <a:ln>
            <a:noFill/>
          </a:ln>
        </p:spPr>
        <p:txBody>
          <a:bodyPr spcFirstLastPara="1" wrap="square" lIns="121869" tIns="121869" rIns="121869" bIns="121869" anchor="ctr" anchorCtr="0">
            <a:noAutofit/>
          </a:bodyPr>
          <a:lstStyle/>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Health Educator</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Heathcare Provider</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Long-term Care Clinical Staff</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Long-term Care Administrator</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Patient Advocate</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Quality Improvement Specialist</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Nurse</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Other</a:t>
            </a:r>
            <a:endParaRPr kumimoji="0" sz="2400" b="1" i="0" u="none" strike="noStrike" kern="0" cap="none" spc="0" normalizeH="0" baseline="0" noProof="0" dirty="0">
              <a:ln>
                <a:noFill/>
              </a:ln>
              <a:solidFill>
                <a:srgbClr val="0069FF"/>
              </a:solidFill>
              <a:effectLst/>
              <a:uLnTx/>
              <a:uFillTx/>
              <a:latin typeface="Helvetica Neue"/>
              <a:ea typeface="+mn-ea"/>
              <a:cs typeface="+mn-cs"/>
              <a:sym typeface="Helvetica Neue"/>
            </a:endParaRPr>
          </a:p>
        </p:txBody>
      </p:sp>
      <p:pic>
        <p:nvPicPr>
          <p:cNvPr id="18" name="Graphic 17" descr="Doctor female outline">
            <a:extLst>
              <a:ext uri="{FF2B5EF4-FFF2-40B4-BE49-F238E27FC236}">
                <a16:creationId xmlns:a16="http://schemas.microsoft.com/office/drawing/2014/main" id="{426EF21D-627C-A1E1-D847-1A5A70EE8C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7580" y="2416747"/>
            <a:ext cx="3124940" cy="3124940"/>
          </a:xfrm>
          <a:prstGeom prst="rect">
            <a:avLst/>
          </a:prstGeom>
        </p:spPr>
      </p:pic>
    </p:spTree>
    <p:extLst>
      <p:ext uri="{BB962C8B-B14F-4D97-AF65-F5344CB8AC3E}">
        <p14:creationId xmlns:p14="http://schemas.microsoft.com/office/powerpoint/2010/main" val="2914511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 Placeholder 15"/>
          <p:cNvSpPr txBox="1">
            <a:spLocks noGrp="1"/>
          </p:cNvSpPr>
          <p:nvPr>
            <p:ph type="body" sz="quarter" idx="1"/>
          </p:nvPr>
        </p:nvSpPr>
        <p:spPr>
          <a:xfrm>
            <a:off x="548957" y="4062712"/>
            <a:ext cx="11326668" cy="1041723"/>
          </a:xfrm>
          <a:prstGeom prst="rect">
            <a:avLst/>
          </a:prstGeom>
        </p:spPr>
        <p:txBody>
          <a:bodyPr>
            <a:normAutofit lnSpcReduction="10000"/>
          </a:bodyPr>
          <a:lstStyle/>
          <a:p>
            <a:endParaRPr lang="en-US" sz="2800" dirty="0"/>
          </a:p>
          <a:p>
            <a:r>
              <a:rPr lang="en-US" sz="2800" dirty="0"/>
              <a:t>Todd Hunnicutt | Family Care Giving Program Manager| Aging and In-Home Services</a:t>
            </a:r>
          </a:p>
          <a:p>
            <a:endParaRPr lang="en-US" sz="2800" dirty="0"/>
          </a:p>
          <a:p>
            <a:endParaRPr lang="en-US" sz="2800" dirty="0"/>
          </a:p>
          <a:p>
            <a:endParaRPr lang="en-US" sz="2800" dirty="0"/>
          </a:p>
          <a:p>
            <a:endParaRPr lang="en-US" sz="2800" dirty="0"/>
          </a:p>
        </p:txBody>
      </p:sp>
      <p:sp>
        <p:nvSpPr>
          <p:cNvPr id="79" name="Title 13"/>
          <p:cNvSpPr txBox="1">
            <a:spLocks noGrp="1"/>
          </p:cNvSpPr>
          <p:nvPr>
            <p:ph type="title"/>
          </p:nvPr>
        </p:nvSpPr>
        <p:spPr>
          <a:xfrm>
            <a:off x="548957" y="3235960"/>
            <a:ext cx="9642794" cy="649225"/>
          </a:xfrm>
          <a:prstGeom prst="rect">
            <a:avLst/>
          </a:prstGeom>
        </p:spPr>
        <p:txBody>
          <a:bodyPr>
            <a:noAutofit/>
          </a:bodyPr>
          <a:lstStyle>
            <a:lvl1pPr defTabSz="1207008">
              <a:defRPr sz="8096"/>
            </a:lvl1pPr>
          </a:lstStyle>
          <a:p>
            <a:r>
              <a:rPr lang="en-US" sz="4400" b="0" i="0" dirty="0">
                <a:solidFill>
                  <a:schemeClr val="bg1"/>
                </a:solidFill>
                <a:effectLst/>
                <a:latin typeface="+mj-lt"/>
              </a:rPr>
              <a:t>Hospital 2 Home </a:t>
            </a:r>
            <a:endParaRPr lang="en-US" sz="4400" dirty="0">
              <a:solidFill>
                <a:schemeClr val="bg1"/>
              </a:solidFill>
              <a:latin typeface="+mj-lt"/>
            </a:endParaRPr>
          </a:p>
        </p:txBody>
      </p:sp>
    </p:spTree>
    <p:extLst>
      <p:ext uri="{BB962C8B-B14F-4D97-AF65-F5344CB8AC3E}">
        <p14:creationId xmlns:p14="http://schemas.microsoft.com/office/powerpoint/2010/main" val="116916631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9" name="Straight Connector 8">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12"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13" name="Isosceles Triangle 12">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14"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15"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16"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17" name="Isosceles Triangle 16">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18" name="Isosceles Triangle 17">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grpSp>
      <p:sp>
        <p:nvSpPr>
          <p:cNvPr id="20" name="Rectangle 19">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rebuchet MS" panose="020B0603020202020204"/>
            </a:endParaRPr>
          </a:p>
        </p:txBody>
      </p:sp>
      <p:grpSp>
        <p:nvGrpSpPr>
          <p:cNvPr id="22" name="Group 21">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23" name="Straight Connector 22">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25"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26" name="Isosceles Triangle 25">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27"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28"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29"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30" name="Isosceles Triangle 29">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31" name="Isosceles Triangle 30">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grpSp>
      <p:sp>
        <p:nvSpPr>
          <p:cNvPr id="33" name="Rectangle 32">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Trebuchet MS" panose="020B0603020202020204"/>
            </a:endParaRPr>
          </a:p>
        </p:txBody>
      </p:sp>
      <p:pic>
        <p:nvPicPr>
          <p:cNvPr id="3" name="Picture 2">
            <a:extLst>
              <a:ext uri="{FF2B5EF4-FFF2-40B4-BE49-F238E27FC236}">
                <a16:creationId xmlns:a16="http://schemas.microsoft.com/office/drawing/2014/main" id="{D0C4E2E8-6E6D-4DE2-BEA2-5656DE8CF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308" y="685886"/>
            <a:ext cx="2235747" cy="1179356"/>
          </a:xfrm>
          <a:prstGeom prst="rect">
            <a:avLst/>
          </a:prstGeom>
        </p:spPr>
      </p:pic>
      <p:sp>
        <p:nvSpPr>
          <p:cNvPr id="2" name="TextBox 1">
            <a:extLst>
              <a:ext uri="{FF2B5EF4-FFF2-40B4-BE49-F238E27FC236}">
                <a16:creationId xmlns:a16="http://schemas.microsoft.com/office/drawing/2014/main" id="{4FDB4956-C76B-4A73-A06F-B8CF59103F6C}"/>
              </a:ext>
            </a:extLst>
          </p:cNvPr>
          <p:cNvSpPr txBox="1"/>
          <p:nvPr/>
        </p:nvSpPr>
        <p:spPr>
          <a:xfrm>
            <a:off x="1987055" y="5112435"/>
            <a:ext cx="8215604" cy="646331"/>
          </a:xfrm>
          <a:prstGeom prst="rect">
            <a:avLst/>
          </a:prstGeom>
          <a:noFill/>
        </p:spPr>
        <p:txBody>
          <a:bodyPr wrap="square" rtlCol="0">
            <a:spAutoFit/>
          </a:bodyPr>
          <a:lstStyle/>
          <a:p>
            <a:pPr algn="ctr" defTabSz="457200"/>
            <a:r>
              <a:rPr lang="en-US" sz="3600" b="1" dirty="0">
                <a:solidFill>
                  <a:srgbClr val="90C226"/>
                </a:solidFill>
                <a:latin typeface="Calibri" panose="020F0502020204030204" pitchFamily="34" charset="0"/>
                <a:ea typeface="Calibri" panose="020F0502020204030204" pitchFamily="34" charset="0"/>
                <a:cs typeface="Calibri" panose="020F0502020204030204" pitchFamily="34" charset="0"/>
              </a:rPr>
              <a:t>Hospital 2 Home</a:t>
            </a:r>
          </a:p>
        </p:txBody>
      </p:sp>
      <p:pic>
        <p:nvPicPr>
          <p:cNvPr id="5" name="Picture 4" descr="A blue and green sign with text&#10;&#10;Description automatically generated">
            <a:extLst>
              <a:ext uri="{FF2B5EF4-FFF2-40B4-BE49-F238E27FC236}">
                <a16:creationId xmlns:a16="http://schemas.microsoft.com/office/drawing/2014/main" id="{06559B3C-BF8E-F1CC-23B1-F1A6218090AA}"/>
              </a:ext>
            </a:extLst>
          </p:cNvPr>
          <p:cNvPicPr>
            <a:picLocks noChangeAspect="1"/>
          </p:cNvPicPr>
          <p:nvPr/>
        </p:nvPicPr>
        <p:blipFill rotWithShape="1">
          <a:blip r:embed="rId3">
            <a:extLst>
              <a:ext uri="{28A0092B-C50C-407E-A947-70E740481C1C}">
                <a14:useLocalDpi xmlns:a14="http://schemas.microsoft.com/office/drawing/2010/main" val="0"/>
              </a:ext>
            </a:extLst>
          </a:blip>
          <a:srcRect l="-789" b="12394"/>
          <a:stretch/>
        </p:blipFill>
        <p:spPr>
          <a:xfrm>
            <a:off x="3428837" y="2106627"/>
            <a:ext cx="5550645" cy="2273536"/>
          </a:xfrm>
          <a:prstGeom prst="rect">
            <a:avLst/>
          </a:prstGeom>
        </p:spPr>
      </p:pic>
      <p:cxnSp>
        <p:nvCxnSpPr>
          <p:cNvPr id="35" name="Straight Connector 34">
            <a:extLst>
              <a:ext uri="{FF2B5EF4-FFF2-40B4-BE49-F238E27FC236}">
                <a16:creationId xmlns:a16="http://schemas.microsoft.com/office/drawing/2014/main" id="{F73F48F2-88F9-668A-C967-0AF6CEFE0BBF}"/>
              </a:ext>
            </a:extLst>
          </p:cNvPr>
          <p:cNvCxnSpPr/>
          <p:nvPr/>
        </p:nvCxnSpPr>
        <p:spPr>
          <a:xfrm>
            <a:off x="2755265" y="4773168"/>
            <a:ext cx="668147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54728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rebuchet MS" panose="020B0603020202020204"/>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Trebuchet MS" panose="020B0603020202020204"/>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rebuchet MS" panose="020B0603020202020204"/>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62980" y="878580"/>
            <a:ext cx="7465270" cy="795130"/>
          </a:xfrm>
        </p:spPr>
        <p:txBody>
          <a:bodyPr>
            <a:noAutofit/>
          </a:bodyPr>
          <a:lstStyle/>
          <a:p>
            <a:pPr algn="ctr"/>
            <a:r>
              <a:rPr lang="en-US" sz="4400" dirty="0">
                <a:latin typeface="Calibri" panose="020F0502020204030204" pitchFamily="34" charset="0"/>
                <a:cs typeface="Calibri" panose="020F0502020204030204" pitchFamily="34" charset="0"/>
              </a:rPr>
              <a:t>Overview</a:t>
            </a:r>
            <a:endParaRPr lang="en-US" sz="16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1946598"/>
            <a:ext cx="8098984" cy="3760891"/>
          </a:xfrm>
          <a:prstGeom prst="rect">
            <a:avLst/>
          </a:prstGeom>
        </p:spPr>
        <p:txBody>
          <a:bodyPr vert="horz" lIns="91440" tIns="45720" rIns="91440" bIns="45720" rtlCol="0" anchor="t">
            <a:normAutofit/>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285750" indent="-285750" algn="l">
              <a:lnSpc>
                <a:spcPct val="120000"/>
              </a:lnSpc>
              <a:buClr>
                <a:srgbClr val="90C226"/>
              </a:buClr>
              <a:buFont typeface="Arial" panose="020B0604020202020204" pitchFamily="34" charset="0"/>
              <a:buChar char="•"/>
            </a:pPr>
            <a:r>
              <a:rPr lang="en-US" sz="1600">
                <a:solidFill>
                  <a:prstClr val="black">
                    <a:lumMod val="75000"/>
                    <a:lumOff val="25000"/>
                  </a:prstClr>
                </a:solidFill>
                <a:latin typeface="Trebuchet MS" panose="020B0603020202020204"/>
              </a:rPr>
              <a:t>H2H is a 30-day care transitions program dedicated to helping individuals with dementia or IDD prevent a hospital readmission and remain safely at home. </a:t>
            </a:r>
          </a:p>
          <a:p>
            <a:pPr marL="285750" indent="-285750" algn="l">
              <a:lnSpc>
                <a:spcPct val="120000"/>
              </a:lnSpc>
              <a:buClr>
                <a:srgbClr val="90C226"/>
              </a:buClr>
              <a:buFont typeface="Arial" panose="020B0604020202020204" pitchFamily="34" charset="0"/>
              <a:buChar char="•"/>
            </a:pPr>
            <a:r>
              <a:rPr lang="en-US" sz="1600">
                <a:solidFill>
                  <a:prstClr val="black">
                    <a:lumMod val="75000"/>
                    <a:lumOff val="25000"/>
                  </a:prstClr>
                </a:solidFill>
                <a:latin typeface="Trebuchet MS" panose="020B0603020202020204"/>
              </a:rPr>
              <a:t>Support is provided by care coach and respite coach as often as needed</a:t>
            </a:r>
          </a:p>
          <a:p>
            <a:pPr marL="542925" lvl="1" indent="-285750">
              <a:lnSpc>
                <a:spcPct val="120000"/>
              </a:lnSpc>
              <a:buClr>
                <a:srgbClr val="90C226"/>
              </a:buClr>
              <a:buFont typeface="Arial" panose="020B0604020202020204" pitchFamily="34" charset="0"/>
              <a:buChar char="•"/>
            </a:pPr>
            <a:r>
              <a:rPr lang="en-US" sz="1600">
                <a:solidFill>
                  <a:prstClr val="black">
                    <a:lumMod val="75000"/>
                    <a:lumOff val="25000"/>
                  </a:prstClr>
                </a:solidFill>
                <a:latin typeface="Trebuchet MS" panose="020B0603020202020204"/>
              </a:rPr>
              <a:t>Evaluate problem areas/needs and assist with care planning</a:t>
            </a:r>
          </a:p>
          <a:p>
            <a:pPr marL="542925" lvl="1" indent="-285750">
              <a:lnSpc>
                <a:spcPct val="120000"/>
              </a:lnSpc>
              <a:buClr>
                <a:srgbClr val="90C226"/>
              </a:buClr>
              <a:buFont typeface="Arial" panose="020B0604020202020204" pitchFamily="34" charset="0"/>
              <a:buChar char="•"/>
            </a:pPr>
            <a:r>
              <a:rPr lang="en-US" sz="1600">
                <a:solidFill>
                  <a:prstClr val="black">
                    <a:lumMod val="75000"/>
                    <a:lumOff val="25000"/>
                  </a:prstClr>
                </a:solidFill>
                <a:latin typeface="Trebuchet MS" panose="020B0603020202020204"/>
              </a:rPr>
              <a:t>Discuss health conditions and hospitalization history to make a plan for better management of conditions</a:t>
            </a:r>
          </a:p>
          <a:p>
            <a:pPr marL="542925" lvl="1" indent="-285750">
              <a:lnSpc>
                <a:spcPct val="120000"/>
              </a:lnSpc>
              <a:buClr>
                <a:srgbClr val="90C226"/>
              </a:buClr>
              <a:buFont typeface="Arial" panose="020B0604020202020204" pitchFamily="34" charset="0"/>
              <a:buChar char="•"/>
            </a:pPr>
            <a:r>
              <a:rPr lang="en-US" sz="1600">
                <a:solidFill>
                  <a:prstClr val="black">
                    <a:lumMod val="75000"/>
                    <a:lumOff val="25000"/>
                  </a:prstClr>
                </a:solidFill>
                <a:latin typeface="Trebuchet MS" panose="020B0603020202020204"/>
              </a:rPr>
              <a:t>Assess caregiver stress and discuss strategies for preventing burnout</a:t>
            </a:r>
          </a:p>
          <a:p>
            <a:pPr marL="542925" lvl="1" indent="-285750">
              <a:lnSpc>
                <a:spcPct val="120000"/>
              </a:lnSpc>
              <a:buClr>
                <a:srgbClr val="90C226"/>
              </a:buClr>
              <a:buFont typeface="Arial" panose="020B0604020202020204" pitchFamily="34" charset="0"/>
              <a:buChar char="•"/>
            </a:pPr>
            <a:r>
              <a:rPr lang="en-US" sz="1600">
                <a:solidFill>
                  <a:prstClr val="black">
                    <a:lumMod val="75000"/>
                    <a:lumOff val="25000"/>
                  </a:prstClr>
                </a:solidFill>
                <a:latin typeface="Trebuchet MS" panose="020B0603020202020204"/>
              </a:rPr>
              <a:t>Discuss long term care options and complete referrals for services needed</a:t>
            </a:r>
          </a:p>
          <a:p>
            <a:pPr marL="542925" lvl="1" indent="-285750">
              <a:lnSpc>
                <a:spcPct val="120000"/>
              </a:lnSpc>
              <a:buClr>
                <a:srgbClr val="90C226"/>
              </a:buClr>
              <a:buFont typeface="Arial" panose="020B0604020202020204" pitchFamily="34" charset="0"/>
              <a:buChar char="•"/>
            </a:pPr>
            <a:r>
              <a:rPr lang="en-US" sz="1600">
                <a:solidFill>
                  <a:prstClr val="black">
                    <a:lumMod val="75000"/>
                    <a:lumOff val="25000"/>
                  </a:prstClr>
                </a:solidFill>
                <a:latin typeface="Trebuchet MS" panose="020B0603020202020204"/>
              </a:rPr>
              <a:t>Provide education on dementia/IDD when needed</a:t>
            </a:r>
          </a:p>
          <a:p>
            <a:pPr marL="542925" lvl="1" indent="-285750">
              <a:lnSpc>
                <a:spcPct val="120000"/>
              </a:lnSpc>
              <a:buClr>
                <a:srgbClr val="90C226"/>
              </a:buClr>
              <a:buFont typeface="Arial" panose="020B0604020202020204" pitchFamily="34" charset="0"/>
              <a:buChar char="•"/>
            </a:pPr>
            <a:endParaRPr lang="en-US" sz="1600">
              <a:solidFill>
                <a:prstClr val="black">
                  <a:lumMod val="75000"/>
                  <a:lumOff val="25000"/>
                </a:prstClr>
              </a:solidFill>
              <a:latin typeface="Trebuchet MS" panose="020B0603020202020204"/>
            </a:endParaRPr>
          </a:p>
          <a:p>
            <a:pPr algn="l">
              <a:lnSpc>
                <a:spcPct val="120000"/>
              </a:lnSpc>
              <a:buClr>
                <a:srgbClr val="90C226"/>
              </a:buClr>
            </a:pPr>
            <a:endParaRPr lang="en-US" sz="1600">
              <a:solidFill>
                <a:prstClr val="black">
                  <a:lumMod val="75000"/>
                  <a:lumOff val="25000"/>
                </a:prstClr>
              </a:solidFill>
              <a:latin typeface="Trebuchet MS" panose="020B0603020202020204"/>
            </a:endParaRPr>
          </a:p>
          <a:p>
            <a:pPr algn="l">
              <a:buClr>
                <a:srgbClr val="90C226"/>
              </a:buClr>
              <a:buFont typeface="Courier New" panose="02070309020205020404" pitchFamily="49" charset="0"/>
              <a:buChar char="o"/>
            </a:pPr>
            <a:endParaRPr lang="en-US" sz="1600" dirty="0">
              <a:solidFill>
                <a:prstClr val="black">
                  <a:lumMod val="75000"/>
                  <a:lumOff val="25000"/>
                </a:prstClr>
              </a:solidFill>
              <a:latin typeface="Trebuchet MS" panose="020B0603020202020204"/>
            </a:endParaRPr>
          </a:p>
        </p:txBody>
      </p:sp>
    </p:spTree>
    <p:extLst>
      <p:ext uri="{BB962C8B-B14F-4D97-AF65-F5344CB8AC3E}">
        <p14:creationId xmlns:p14="http://schemas.microsoft.com/office/powerpoint/2010/main" val="642877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3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38" name="Straight Connector 3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5" name="Rectangle 4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66" name="Group 5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52" name="Straight Connector 5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5" name="Isosceles Triangle 5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Isosceles Triangle 5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7" name="Rectangle 6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Title 1">
            <a:extLst>
              <a:ext uri="{FF2B5EF4-FFF2-40B4-BE49-F238E27FC236}">
                <a16:creationId xmlns:a16="http://schemas.microsoft.com/office/drawing/2014/main" id="{FC8A57FB-AB61-438C-95C1-D92D275235D8}"/>
              </a:ext>
            </a:extLst>
          </p:cNvPr>
          <p:cNvSpPr>
            <a:spLocks noGrp="1"/>
          </p:cNvSpPr>
          <p:nvPr>
            <p:ph type="title"/>
          </p:nvPr>
        </p:nvSpPr>
        <p:spPr>
          <a:xfrm>
            <a:off x="2260600" y="834761"/>
            <a:ext cx="7465270" cy="795130"/>
          </a:xfrm>
        </p:spPr>
        <p:txBody>
          <a:bodyPr>
            <a:noAutofit/>
          </a:bodyPr>
          <a:lstStyle/>
          <a:p>
            <a:pPr algn="ctr"/>
            <a:r>
              <a:rPr lang="en-US" sz="4400" dirty="0">
                <a:latin typeface="Calibri" panose="020F0502020204030204" pitchFamily="34" charset="0"/>
                <a:cs typeface="Calibri" panose="020F0502020204030204" pitchFamily="34" charset="0"/>
              </a:rPr>
              <a:t>Who is eligible?</a:t>
            </a:r>
            <a:endParaRPr lang="en-US" sz="1600" dirty="0">
              <a:latin typeface="Calibri" panose="020F0502020204030204" pitchFamily="34" charset="0"/>
              <a:cs typeface="Calibri" panose="020F0502020204030204" pitchFamily="34" charset="0"/>
            </a:endParaRPr>
          </a:p>
        </p:txBody>
      </p:sp>
      <p:sp>
        <p:nvSpPr>
          <p:cNvPr id="31" name="Content Placeholder 2">
            <a:extLst>
              <a:ext uri="{FF2B5EF4-FFF2-40B4-BE49-F238E27FC236}">
                <a16:creationId xmlns:a16="http://schemas.microsoft.com/office/drawing/2014/main" id="{F4E612EF-77B9-4DED-B3AB-958C42FCA305}"/>
              </a:ext>
            </a:extLst>
          </p:cNvPr>
          <p:cNvSpPr txBox="1">
            <a:spLocks/>
          </p:cNvSpPr>
          <p:nvPr/>
        </p:nvSpPr>
        <p:spPr>
          <a:xfrm>
            <a:off x="2091938" y="1946598"/>
            <a:ext cx="8098984" cy="3760891"/>
          </a:xfrm>
          <a:prstGeom prst="rect">
            <a:avLst/>
          </a:prstGeom>
        </p:spPr>
        <p:txBody>
          <a:bodyPr vert="horz" lIns="91440" tIns="45720" rIns="91440" bIns="45720" rtlCol="0" anchor="t">
            <a:normAutofit/>
          </a:bodyPr>
          <a:lstStyle>
            <a:lvl1pPr marL="0" indent="0" algn="ctr"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1pPr>
            <a:lvl2pPr marL="2571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2pPr>
            <a:lvl3pPr marL="5143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3pPr>
            <a:lvl4pPr marL="7715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0287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128587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154305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1800225"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2057400" indent="0" algn="l" defTabSz="257175" rtl="0" eaLnBrk="1" latinLnBrk="0" hangingPunct="1">
              <a:spcBef>
                <a:spcPts val="563"/>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542925" marR="0" lvl="1"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Patients over age 60 with dementia or cognitive impairment – does not have to be diagnosed</a:t>
            </a:r>
          </a:p>
          <a:p>
            <a:pPr marL="800100" marR="0" lvl="2"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Ex. MCI, age-related cognitive decline, Parkinson’s</a:t>
            </a:r>
          </a:p>
          <a:p>
            <a:pPr marL="542925" marR="0" lvl="1"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Patients of any age with IDD</a:t>
            </a:r>
          </a:p>
          <a:p>
            <a:pPr marL="542925" marR="0" lvl="1"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Patient is returning to community setting upon discharge from </a:t>
            </a:r>
            <a:r>
              <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hospital or ER </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or following rehab</a:t>
            </a:r>
          </a:p>
          <a:p>
            <a:pPr marL="542925" marR="0" lvl="1"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Does not have to have a designated caregiver – individuals living alone can greatly benefit from H2H as well</a:t>
            </a:r>
          </a:p>
          <a:p>
            <a:pPr marL="542925" marR="0" lvl="1" indent="-28575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Hospitalization or ER visit was within last 14 days</a:t>
            </a:r>
          </a:p>
          <a:p>
            <a:pPr marL="0" marR="0" lvl="0" indent="0" algn="l" defTabSz="257175" rtl="0" eaLnBrk="1" fontAlgn="auto" latinLnBrk="0" hangingPunct="1">
              <a:lnSpc>
                <a:spcPct val="120000"/>
              </a:lnSpc>
              <a:spcBef>
                <a:spcPts val="563"/>
              </a:spcBef>
              <a:spcAft>
                <a:spcPts val="0"/>
              </a:spcAft>
              <a:buClr>
                <a:srgbClr val="90C226"/>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257175" rtl="0" eaLnBrk="1" fontAlgn="auto" latinLnBrk="0" hangingPunct="1">
              <a:lnSpc>
                <a:spcPct val="120000"/>
              </a:lnSpc>
              <a:spcBef>
                <a:spcPts val="563"/>
              </a:spcBef>
              <a:spcAft>
                <a:spcPts val="0"/>
              </a:spcAft>
              <a:buClr>
                <a:srgbClr val="90C226"/>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84048" marR="0" lvl="2" indent="0" algn="l" defTabSz="257175" rtl="0" eaLnBrk="1" fontAlgn="auto" latinLnBrk="0" hangingPunct="1">
              <a:lnSpc>
                <a:spcPct val="100000"/>
              </a:lnSpc>
              <a:spcBef>
                <a:spcPts val="563"/>
              </a:spcBef>
              <a:spcAft>
                <a:spcPts val="0"/>
              </a:spcAft>
              <a:buClr>
                <a:srgbClr val="90C226"/>
              </a:buClr>
              <a:buSzPct val="80000"/>
              <a:buFont typeface="Wingdings 3" charset="2"/>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257175" rtl="0" eaLnBrk="1" fontAlgn="auto" latinLnBrk="0" hangingPunct="1">
              <a:lnSpc>
                <a:spcPct val="100000"/>
              </a:lnSpc>
              <a:spcBef>
                <a:spcPts val="563"/>
              </a:spcBef>
              <a:spcAft>
                <a:spcPts val="0"/>
              </a:spcAft>
              <a:buClr>
                <a:srgbClr val="90C226"/>
              </a:buClr>
              <a:buSzPct val="80000"/>
              <a:buFont typeface="Courier New" panose="02070309020205020404" pitchFamily="49" charset="0"/>
              <a:buChar char="o"/>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56030707"/>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Qsource Color Brand">
      <a:dk1>
        <a:srgbClr val="000000"/>
      </a:dk1>
      <a:lt1>
        <a:srgbClr val="FFFFFF"/>
      </a:lt1>
      <a:dk2>
        <a:srgbClr val="A7A7A7"/>
      </a:dk2>
      <a:lt2>
        <a:srgbClr val="535353"/>
      </a:lt2>
      <a:accent1>
        <a:srgbClr val="0069FF"/>
      </a:accent1>
      <a:accent2>
        <a:srgbClr val="003580"/>
      </a:accent2>
      <a:accent3>
        <a:srgbClr val="E9FAFD"/>
      </a:accent3>
      <a:accent4>
        <a:srgbClr val="E73DA6"/>
      </a:accent4>
      <a:accent5>
        <a:srgbClr val="F3B344"/>
      </a:accent5>
      <a:accent6>
        <a:srgbClr val="7FFA4E"/>
      </a:accent6>
      <a:hlink>
        <a:srgbClr val="0000FF"/>
      </a:hlink>
      <a:folHlink>
        <a:srgbClr val="FF00FF"/>
      </a:folHlink>
    </a:clrScheme>
    <a:fontScheme name="Office Theme">
      <a:majorFont>
        <a:latin typeface="Neue Haas Grotesk Text Pro 55 R"/>
        <a:ea typeface="Neue Haas Grotesk Text Pro 55 R"/>
        <a:cs typeface="Neue Haas Grotesk Text Pro 55 R"/>
      </a:majorFont>
      <a:minorFont>
        <a:latin typeface="Neue Haas Grotesk Text Pro 55 R"/>
        <a:ea typeface="Neue Haas Grotesk Text Pro 55 R"/>
        <a:cs typeface="Neue Haas Grotesk Text Pro 55 R"/>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371600" rtl="0" fontAlgn="auto" latinLnBrk="0" hangingPunct="0">
          <a:lnSpc>
            <a:spcPct val="110000"/>
          </a:lnSpc>
          <a:spcBef>
            <a:spcPts val="120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Neue Haas Grotesk Text Pro 55 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wrap="square" lIns="0" tIns="0" rIns="0" bIns="0">
        <a:noAutofit/>
      </a:bodyPr>
      <a:lstStyle>
        <a:defPPr algn="l">
          <a:defRPr sz="3800" dirty="0"/>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019 Qsource PPT Template">
  <a:themeElements>
    <a:clrScheme name="2018 Qsource Corp">
      <a:dk1>
        <a:srgbClr val="00539B"/>
      </a:dk1>
      <a:lt1>
        <a:srgbClr val="FFFFFF"/>
      </a:lt1>
      <a:dk2>
        <a:srgbClr val="4D4F53"/>
      </a:dk2>
      <a:lt2>
        <a:srgbClr val="F1CB00"/>
      </a:lt2>
      <a:accent1>
        <a:srgbClr val="0077A1"/>
      </a:accent1>
      <a:accent2>
        <a:srgbClr val="AB1F2A"/>
      </a:accent2>
      <a:accent3>
        <a:srgbClr val="323394"/>
      </a:accent3>
      <a:accent4>
        <a:srgbClr val="5DB860"/>
      </a:accent4>
      <a:accent5>
        <a:srgbClr val="AC8A30"/>
      </a:accent5>
      <a:accent6>
        <a:srgbClr val="3DBAA2"/>
      </a:accent6>
      <a:hlink>
        <a:srgbClr val="0077A1"/>
      </a:hlink>
      <a:folHlink>
        <a:srgbClr val="0077A1"/>
      </a:folHlink>
    </a:clrScheme>
    <a:fontScheme name="Qsource Corp new">
      <a:majorFont>
        <a:latin typeface="Arial"/>
        <a:ea typeface=""/>
        <a:cs typeface=""/>
      </a:majorFont>
      <a:minorFont>
        <a:latin typeface="Times New Roman"/>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Qsource PPT Template" id="{5C25AD3B-FAA6-41FF-A2D2-2FFD1C20FC20}" vid="{6E7E1986-8479-42B5-96D8-21867382AA46}"/>
    </a:ext>
  </a:extLst>
</a:theme>
</file>

<file path=ppt/theme/theme4.xml><?xml version="1.0" encoding="utf-8"?>
<a:theme xmlns:a="http://schemas.openxmlformats.org/drawingml/2006/main" name="3_Facet">
  <a:themeElements>
    <a:clrScheme name="GGH Colors">
      <a:dk1>
        <a:sysClr val="windowText" lastClr="000000"/>
      </a:dk1>
      <a:lt1>
        <a:sysClr val="window" lastClr="FFFFFF"/>
      </a:lt1>
      <a:dk2>
        <a:srgbClr val="2C3C43"/>
      </a:dk2>
      <a:lt2>
        <a:srgbClr val="EBEBEB"/>
      </a:lt2>
      <a:accent1>
        <a:srgbClr val="90C226"/>
      </a:accent1>
      <a:accent2>
        <a:srgbClr val="366A92"/>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2_Facet">
  <a:themeElements>
    <a:clrScheme name="Custom 38">
      <a:dk1>
        <a:sysClr val="windowText" lastClr="000000"/>
      </a:dk1>
      <a:lt1>
        <a:sysClr val="window" lastClr="FFFFFF"/>
      </a:lt1>
      <a:dk2>
        <a:srgbClr val="2C3C43"/>
      </a:dk2>
      <a:lt2>
        <a:srgbClr val="EBEBEB"/>
      </a:lt2>
      <a:accent1>
        <a:srgbClr val="90C226"/>
      </a:accent1>
      <a:accent2>
        <a:srgbClr val="366A92"/>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Default Design">
  <a:themeElements>
    <a:clrScheme name="Custom 5">
      <a:dk1>
        <a:srgbClr val="4D4D4D"/>
      </a:dk1>
      <a:lt1>
        <a:srgbClr val="FFFFFF"/>
      </a:lt1>
      <a:dk2>
        <a:srgbClr val="007836"/>
      </a:dk2>
      <a:lt2>
        <a:srgbClr val="808080"/>
      </a:lt2>
      <a:accent1>
        <a:srgbClr val="77B800"/>
      </a:accent1>
      <a:accent2>
        <a:srgbClr val="D25D1C"/>
      </a:accent2>
      <a:accent3>
        <a:srgbClr val="FFFFFF"/>
      </a:accent3>
      <a:accent4>
        <a:srgbClr val="404040"/>
      </a:accent4>
      <a:accent5>
        <a:srgbClr val="BDD8AA"/>
      </a:accent5>
      <a:accent6>
        <a:srgbClr val="BE5318"/>
      </a:accent6>
      <a:hlink>
        <a:srgbClr val="2A6EBB"/>
      </a:hlink>
      <a:folHlink>
        <a:srgbClr val="00783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007836"/>
        </a:accent1>
        <a:accent2>
          <a:srgbClr val="77B800"/>
        </a:accent2>
        <a:accent3>
          <a:srgbClr val="FFFFFF"/>
        </a:accent3>
        <a:accent4>
          <a:srgbClr val="2A2A2A"/>
        </a:accent4>
        <a:accent5>
          <a:srgbClr val="AABEAE"/>
        </a:accent5>
        <a:accent6>
          <a:srgbClr val="6BA600"/>
        </a:accent6>
        <a:hlink>
          <a:srgbClr val="D25D1C"/>
        </a:hlink>
        <a:folHlink>
          <a:srgbClr val="B6B28E"/>
        </a:folHlink>
      </a:clrScheme>
      <a:clrMap bg1="lt1" tx1="dk1" bg2="lt2" tx2="dk2" accent1="accent1" accent2="accent2" accent3="accent3" accent4="accent4" accent5="accent5" accent6="accent6" hlink="hlink" folHlink="folHlink"/>
    </a:extraClrScheme>
    <a:extraClrScheme>
      <a:clrScheme name="Default Design 14">
        <a:dk1>
          <a:srgbClr val="4D4D4D"/>
        </a:dk1>
        <a:lt1>
          <a:srgbClr val="FFFFFF"/>
        </a:lt1>
        <a:dk2>
          <a:srgbClr val="007836"/>
        </a:dk2>
        <a:lt2>
          <a:srgbClr val="808080"/>
        </a:lt2>
        <a:accent1>
          <a:srgbClr val="77B800"/>
        </a:accent1>
        <a:accent2>
          <a:srgbClr val="B6B28E"/>
        </a:accent2>
        <a:accent3>
          <a:srgbClr val="FFFFFF"/>
        </a:accent3>
        <a:accent4>
          <a:srgbClr val="404040"/>
        </a:accent4>
        <a:accent5>
          <a:srgbClr val="BDD8AA"/>
        </a:accent5>
        <a:accent6>
          <a:srgbClr val="A5A180"/>
        </a:accent6>
        <a:hlink>
          <a:srgbClr val="2A6EBB"/>
        </a:hlink>
        <a:folHlink>
          <a:srgbClr val="D25D1C"/>
        </a:folHlink>
      </a:clrScheme>
      <a:clrMap bg1="lt1" tx1="dk1" bg2="lt2" tx2="dk2" accent1="accent1" accent2="accent2" accent3="accent3" accent4="accent4" accent5="accent5" accent6="accent6" hlink="hlink" folHlink="folHlink"/>
    </a:extraClrScheme>
    <a:extraClrScheme>
      <a:clrScheme name="Default Design 15">
        <a:dk1>
          <a:srgbClr val="4D4D4D"/>
        </a:dk1>
        <a:lt1>
          <a:srgbClr val="FFFFFF"/>
        </a:lt1>
        <a:dk2>
          <a:srgbClr val="007836"/>
        </a:dk2>
        <a:lt2>
          <a:srgbClr val="808080"/>
        </a:lt2>
        <a:accent1>
          <a:srgbClr val="77B800"/>
        </a:accent1>
        <a:accent2>
          <a:srgbClr val="D25D1C"/>
        </a:accent2>
        <a:accent3>
          <a:srgbClr val="FFFFFF"/>
        </a:accent3>
        <a:accent4>
          <a:srgbClr val="404040"/>
        </a:accent4>
        <a:accent5>
          <a:srgbClr val="BDD8AA"/>
        </a:accent5>
        <a:accent6>
          <a:srgbClr val="BE5318"/>
        </a:accent6>
        <a:hlink>
          <a:srgbClr val="2A6EBB"/>
        </a:hlink>
        <a:folHlink>
          <a:srgbClr val="B6B28E"/>
        </a:folHlink>
      </a:clrScheme>
      <a:clrMap bg1="lt1" tx1="dk1" bg2="lt2" tx2="dk2" accent1="accent1" accent2="accent2" accent3="accent3" accent4="accent4" accent5="accent5" accent6="accent6" hlink="hlink" folHlink="folHlink"/>
    </a:extraClrScheme>
    <a:extraClrScheme>
      <a:clrScheme name="Default Design 16">
        <a:dk1>
          <a:srgbClr val="4D4D4D"/>
        </a:dk1>
        <a:lt1>
          <a:srgbClr val="FFFFFF"/>
        </a:lt1>
        <a:dk2>
          <a:srgbClr val="007836"/>
        </a:dk2>
        <a:lt2>
          <a:srgbClr val="808080"/>
        </a:lt2>
        <a:accent1>
          <a:srgbClr val="77B800"/>
        </a:accent1>
        <a:accent2>
          <a:srgbClr val="B6B28E"/>
        </a:accent2>
        <a:accent3>
          <a:srgbClr val="FFFFFF"/>
        </a:accent3>
        <a:accent4>
          <a:srgbClr val="404040"/>
        </a:accent4>
        <a:accent5>
          <a:srgbClr val="BDD8AA"/>
        </a:accent5>
        <a:accent6>
          <a:srgbClr val="A5A180"/>
        </a:accent6>
        <a:hlink>
          <a:srgbClr val="D25D1C"/>
        </a:hlink>
        <a:folHlink>
          <a:srgbClr val="2A6EB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CP_Powerpoint_template_7_17 [Compatibility Mode]" id="{7E81D2BB-D4ED-4ADB-893D-F7A0E6DC97CD}" vid="{A245B8E5-C194-42B5-B2AB-28A42852EB0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741988C080174F918605C6EF72055A" ma:contentTypeVersion="18" ma:contentTypeDescription="Create a new document." ma:contentTypeScope="" ma:versionID="6983aa7760ae840e01ba1c1df2aa1078">
  <xsd:schema xmlns:xsd="http://www.w3.org/2001/XMLSchema" xmlns:xs="http://www.w3.org/2001/XMLSchema" xmlns:p="http://schemas.microsoft.com/office/2006/metadata/properties" xmlns:ns2="325e7650-be30-43b1-90d1-dba56424bed3" xmlns:ns3="e8895ccf-78ce-431a-9d70-62d2a423a660" targetNamespace="http://schemas.microsoft.com/office/2006/metadata/properties" ma:root="true" ma:fieldsID="47d352f157c4afb52d90ca352415a221" ns2:_="" ns3:_="">
    <xsd:import namespace="325e7650-be30-43b1-90d1-dba56424bed3"/>
    <xsd:import namespace="e8895ccf-78ce-431a-9d70-62d2a423a6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5e7650-be30-43b1-90d1-dba56424b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d280d6-82cb-40f6-bf0a-f749059fcd8c"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895ccf-78ce-431a-9d70-62d2a423a66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ed0489e-b9df-411c-b291-1b40d7da5108}" ma:internalName="TaxCatchAll" ma:showField="CatchAllData" ma:web="e8895ccf-78ce-431a-9d70-62d2a423a6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8895ccf-78ce-431a-9d70-62d2a423a660" xsi:nil="true"/>
    <lcf76f155ced4ddcb4097134ff3c332f xmlns="325e7650-be30-43b1-90d1-dba56424bed3">
      <Terms xmlns="http://schemas.microsoft.com/office/infopath/2007/PartnerControls"/>
    </lcf76f155ced4ddcb4097134ff3c332f>
    <SharedWithUsers xmlns="e8895ccf-78ce-431a-9d70-62d2a423a660">
      <UserInfo>
        <DisplayName>SharingLinks.7e5b9598-f2b5-4cb7-86f7-c5113452ac16.Flexible.1320fa74-fea0-470e-a048-1ebcf72f69c6</DisplayName>
        <AccountId>41</AccountId>
        <AccountType/>
      </UserInfo>
      <UserInfo>
        <DisplayName>Geltmaker, Tammy</DisplayName>
        <AccountId>15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61722F-1579-48D3-8477-2296AE15A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5e7650-be30-43b1-90d1-dba56424bed3"/>
    <ds:schemaRef ds:uri="e8895ccf-78ce-431a-9d70-62d2a423a6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1A220E-B81D-45AD-B48A-A78442F68EF5}">
  <ds:schemaRefs>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e8895ccf-78ce-431a-9d70-62d2a423a660"/>
    <ds:schemaRef ds:uri="http://schemas.microsoft.com/office/2006/metadata/properties"/>
    <ds:schemaRef ds:uri="http://purl.org/dc/elements/1.1/"/>
    <ds:schemaRef ds:uri="http://purl.org/dc/dcmitype/"/>
    <ds:schemaRef ds:uri="325e7650-be30-43b1-90d1-dba56424bed3"/>
    <ds:schemaRef ds:uri="http://www.w3.org/XML/1998/namespace"/>
  </ds:schemaRefs>
</ds:datastoreItem>
</file>

<file path=customXml/itemProps3.xml><?xml version="1.0" encoding="utf-8"?>
<ds:datastoreItem xmlns:ds="http://schemas.openxmlformats.org/officeDocument/2006/customXml" ds:itemID="{BE30E8A0-0FFC-4E77-B3AC-6856357EB6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1513</TotalTime>
  <Words>1834</Words>
  <Application>Microsoft Office PowerPoint</Application>
  <PresentationFormat>Widescreen</PresentationFormat>
  <Paragraphs>187</Paragraphs>
  <Slides>35</Slides>
  <Notes>7</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35</vt:i4>
      </vt:variant>
    </vt:vector>
  </HeadingPairs>
  <TitlesOfParts>
    <vt:vector size="57" baseType="lpstr">
      <vt:lpstr>Arial</vt:lpstr>
      <vt:lpstr>Arial Black</vt:lpstr>
      <vt:lpstr>Calibri</vt:lpstr>
      <vt:lpstr>Courier New</vt:lpstr>
      <vt:lpstr>Helvetica Neue</vt:lpstr>
      <vt:lpstr>Neue Haas Grotesk Text Pro 55 R</vt:lpstr>
      <vt:lpstr>Neue Haas Grotesk Text Pro 75 B</vt:lpstr>
      <vt:lpstr>NeueHaasGroteskDisp Pro</vt:lpstr>
      <vt:lpstr>NeueHaasGroteskDisp Pro Md</vt:lpstr>
      <vt:lpstr>NeueHaasGroteskText Pro</vt:lpstr>
      <vt:lpstr>Segoe UI</vt:lpstr>
      <vt:lpstr>Tahoma</vt:lpstr>
      <vt:lpstr>Times New Roman</vt:lpstr>
      <vt:lpstr>Trebuchet MS</vt:lpstr>
      <vt:lpstr>Wingdings</vt:lpstr>
      <vt:lpstr>Wingdings 3</vt:lpstr>
      <vt:lpstr>Office Theme 2013 - 2022</vt:lpstr>
      <vt:lpstr>1_Office Theme</vt:lpstr>
      <vt:lpstr>2019 Qsource PPT Template</vt:lpstr>
      <vt:lpstr>3_Facet</vt:lpstr>
      <vt:lpstr>2_Facet</vt:lpstr>
      <vt:lpstr>Default Design</vt:lpstr>
      <vt:lpstr>Care Coordination Series Part 2: Home Health Care Settings</vt:lpstr>
      <vt:lpstr>PowerPoint Presentation</vt:lpstr>
      <vt:lpstr>Qsource has more than 45 years of experience working with with healthcare providers, Medicare and Medicaid.   Currently operate in 11 states overseeing ESRD, EQRO and  QIO activities.   Serves as the Medicare Quality Innovation Network-Quality Improvement Organization  (QIN-QIO) for Indiana.  </vt:lpstr>
      <vt:lpstr>PowerPoint Presentation</vt:lpstr>
      <vt:lpstr>PowerPoint Presentation</vt:lpstr>
      <vt:lpstr>Hospital 2 Home </vt:lpstr>
      <vt:lpstr>PowerPoint Presentation</vt:lpstr>
      <vt:lpstr>Overview</vt:lpstr>
      <vt:lpstr>Who is eligible?</vt:lpstr>
      <vt:lpstr>Respite Services</vt:lpstr>
      <vt:lpstr>H2H Benefits &amp; Success Stories</vt:lpstr>
      <vt:lpstr>H2H By the Numbers</vt:lpstr>
      <vt:lpstr>H2H By the Numbers</vt:lpstr>
      <vt:lpstr>H2H By the Numbers</vt:lpstr>
      <vt:lpstr>Process</vt:lpstr>
      <vt:lpstr>Success Story</vt:lpstr>
      <vt:lpstr>Success Story</vt:lpstr>
      <vt:lpstr>Success Story</vt:lpstr>
      <vt:lpstr>Success Story</vt:lpstr>
      <vt:lpstr>PowerPoint Presentation</vt:lpstr>
      <vt:lpstr>Living Well Home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Q&amp;A Session with Today’s Panelists</vt:lpstr>
      <vt:lpstr>PowerPoint Presentation</vt:lpstr>
      <vt:lpstr>Community Coalitions</vt:lpstr>
      <vt:lpstr>Upcoming Webinars</vt:lpstr>
      <vt:lpstr>Resource Page Updated</vt:lpstr>
      <vt:lpstr>Thank You! Visit qio.qsource.org for more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Patti</dc:creator>
  <cp:lastModifiedBy>Mitzi Daffron</cp:lastModifiedBy>
  <cp:revision>400</cp:revision>
  <cp:lastPrinted>2023-09-19T13:34:24Z</cp:lastPrinted>
  <dcterms:created xsi:type="dcterms:W3CDTF">2023-01-03T22:25:41Z</dcterms:created>
  <dcterms:modified xsi:type="dcterms:W3CDTF">2024-03-27T14:39:42Z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0x01010059741988C080174F918605C6EF72055A</vt:lpwstr>
  </property>
  <property fmtid="{D5CDD505-2E9C-101B-9397-08002B2CF9AE}" pid="3" name="_dlc_DocIdItemGuid">
    <vt:lpwstr>07a2536c-c8f5-4a18-b09e-736447a91012</vt:lpwstr>
  </property>
  <property fmtid="{D5CDD505-2E9C-101B-9397-08002B2CF9AE}" pid="4" name="MediaServiceImageTags">
    <vt:lpwstr/>
  </property>
  <property fmtid="{D5CDD505-2E9C-101B-9397-08002B2CF9AE}" pid="5" name="MSIP_Label_880071ae-ffff-4d71-8f2e-425789f238e7_Enabled">
    <vt:lpwstr>true</vt:lpwstr>
  </property>
  <property fmtid="{D5CDD505-2E9C-101B-9397-08002B2CF9AE}" pid="6" name="MSIP_Label_880071ae-ffff-4d71-8f2e-425789f238e7_SetDate">
    <vt:lpwstr>2023-09-19T20:39:30Z</vt:lpwstr>
  </property>
  <property fmtid="{D5CDD505-2E9C-101B-9397-08002B2CF9AE}" pid="7" name="MSIP_Label_880071ae-ffff-4d71-8f2e-425789f238e7_Method">
    <vt:lpwstr>Standard</vt:lpwstr>
  </property>
  <property fmtid="{D5CDD505-2E9C-101B-9397-08002B2CF9AE}" pid="8" name="MSIP_Label_880071ae-ffff-4d71-8f2e-425789f238e7_Name">
    <vt:lpwstr>defa4170-0d19-0005-0004-bc88714345d2</vt:lpwstr>
  </property>
  <property fmtid="{D5CDD505-2E9C-101B-9397-08002B2CF9AE}" pid="9" name="MSIP_Label_880071ae-ffff-4d71-8f2e-425789f238e7_SiteId">
    <vt:lpwstr>607c4133-e700-4377-8f24-7b510c409acc</vt:lpwstr>
  </property>
  <property fmtid="{D5CDD505-2E9C-101B-9397-08002B2CF9AE}" pid="10" name="MSIP_Label_880071ae-ffff-4d71-8f2e-425789f238e7_ActionId">
    <vt:lpwstr>a89bfe47-d35f-4eed-aa4b-13626e57ace4</vt:lpwstr>
  </property>
  <property fmtid="{D5CDD505-2E9C-101B-9397-08002B2CF9AE}" pid="11" name="MSIP_Label_880071ae-ffff-4d71-8f2e-425789f238e7_ContentBits">
    <vt:lpwstr>0</vt:lpwstr>
  </property>
</Properties>
</file>